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sldIdLst>
    <p:sldId id="256" r:id="rId2"/>
    <p:sldId id="999" r:id="rId3"/>
    <p:sldId id="1000" r:id="rId4"/>
    <p:sldId id="861" r:id="rId5"/>
    <p:sldId id="862" r:id="rId6"/>
    <p:sldId id="782" r:id="rId7"/>
    <p:sldId id="1002" r:id="rId8"/>
    <p:sldId id="997" r:id="rId9"/>
    <p:sldId id="761" r:id="rId10"/>
    <p:sldId id="533" r:id="rId11"/>
    <p:sldId id="757" r:id="rId12"/>
    <p:sldId id="536" r:id="rId13"/>
    <p:sldId id="537" r:id="rId14"/>
    <p:sldId id="756" r:id="rId15"/>
    <p:sldId id="530" r:id="rId16"/>
    <p:sldId id="760" r:id="rId17"/>
    <p:sldId id="540" r:id="rId18"/>
    <p:sldId id="541" r:id="rId19"/>
    <p:sldId id="866" r:id="rId20"/>
    <p:sldId id="998" r:id="rId21"/>
    <p:sldId id="85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лаева Ольга Викторовна" initials="БОВ" lastIdx="2" clrIdx="0">
    <p:extLst>
      <p:ext uri="{19B8F6BF-5375-455C-9EA6-DF929625EA0E}">
        <p15:presenceInfo xmlns:p15="http://schemas.microsoft.com/office/powerpoint/2012/main" userId="S-1-5-21-1749705418-205019177-1626629774-17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AD"/>
    <a:srgbClr val="4472C4"/>
    <a:srgbClr val="74716B"/>
    <a:srgbClr val="006AA1"/>
    <a:srgbClr val="F4840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84663" autoAdjust="0"/>
  </p:normalViewPr>
  <p:slideViewPr>
    <p:cSldViewPr snapToGrid="0">
      <p:cViewPr varScale="1">
        <p:scale>
          <a:sx n="114" d="100"/>
          <a:sy n="114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FC7C-8B1F-423B-BB78-91D7D2980BC2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47FA2-7CCE-45DB-A48C-47227351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1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850560" y="9428693"/>
            <a:ext cx="2942280" cy="493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8DB2D02-02C5-4783-BBED-5CBE784D7B7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prstGeom prst="rect">
            <a:avLst/>
          </a:prstGeom>
        </p:spPr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79681" y="4715247"/>
            <a:ext cx="5434920" cy="446364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Перейти к </a:t>
            </a:r>
            <a:r>
              <a:rPr lang="ru-RU" sz="2000" b="0" strike="noStrike" spc="-1" dirty="0" err="1">
                <a:latin typeface="Arial"/>
              </a:rPr>
              <a:t>сл</a:t>
            </a:r>
            <a:r>
              <a:rPr lang="ru-RU" sz="2000" b="0" strike="noStrike" spc="-1" dirty="0">
                <a:latin typeface="Arial"/>
              </a:rPr>
              <a:t> слайду.</a:t>
            </a:r>
          </a:p>
          <a:p>
            <a:r>
              <a:rPr lang="ru-RU" sz="2000" b="0" strike="noStrike" spc="-1" dirty="0">
                <a:latin typeface="Arial"/>
              </a:rPr>
              <a:t>Более подробно</a:t>
            </a:r>
          </a:p>
        </p:txBody>
      </p:sp>
    </p:spTree>
    <p:extLst>
      <p:ext uri="{BB962C8B-B14F-4D97-AF65-F5344CB8AC3E}">
        <p14:creationId xmlns:p14="http://schemas.microsoft.com/office/powerpoint/2010/main" val="3709827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Их нужно подключать параллельно.</a:t>
            </a:r>
          </a:p>
          <a:p>
            <a:r>
              <a:rPr lang="ru-RU" dirty="0"/>
              <a:t>И между мастером (это модем, </a:t>
            </a:r>
            <a:r>
              <a:rPr lang="ru-RU" dirty="0" err="1"/>
              <a:t>преобразоватеьл</a:t>
            </a:r>
            <a:r>
              <a:rPr lang="ru-RU" dirty="0"/>
              <a:t>, </a:t>
            </a:r>
            <a:r>
              <a:rPr lang="ru-RU" dirty="0" err="1"/>
              <a:t>успд</a:t>
            </a:r>
            <a:r>
              <a:rPr lang="ru-RU" dirty="0"/>
              <a:t>) должно быть не более одного </a:t>
            </a:r>
            <a:r>
              <a:rPr lang="ru-RU" dirty="0" err="1"/>
              <a:t>повоторителя</a:t>
            </a:r>
            <a:r>
              <a:rPr lang="ru-RU" dirty="0"/>
              <a:t>.</a:t>
            </a:r>
          </a:p>
          <a:p>
            <a:r>
              <a:rPr lang="ru-RU" dirty="0"/>
              <a:t>Это нужно для того что бы не было искажения сигнала.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69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850560" y="9428693"/>
            <a:ext cx="2942280" cy="493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8DB2D02-02C5-4783-BBED-5CBE784D7B7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prstGeom prst="rect">
            <a:avLst/>
          </a:prstGeom>
        </p:spPr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79681" y="4715247"/>
            <a:ext cx="5434920" cy="446364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Одной из функций </a:t>
            </a:r>
            <a:r>
              <a:rPr lang="ru-RU" sz="2000" b="0" strike="noStrike" spc="-1" dirty="0" err="1">
                <a:latin typeface="Arial"/>
              </a:rPr>
              <a:t>повотрителя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являеться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удлиннение</a:t>
            </a:r>
            <a:r>
              <a:rPr lang="ru-RU" sz="2000" b="0" strike="noStrike" spc="-1" dirty="0">
                <a:latin typeface="Arial"/>
              </a:rPr>
              <a:t> линии. </a:t>
            </a:r>
          </a:p>
          <a:p>
            <a:endParaRPr lang="ru-RU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Примерно на 1000м можно </a:t>
            </a:r>
            <a:r>
              <a:rPr lang="ru-RU" sz="2000" b="0" strike="noStrike" spc="-1" dirty="0" err="1">
                <a:latin typeface="Arial"/>
              </a:rPr>
              <a:t>удленить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31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Беспроводная система.</a:t>
            </a:r>
          </a:p>
          <a:p>
            <a:pPr>
              <a:lnSpc>
                <a:spcPct val="150000"/>
              </a:lnSpc>
              <a:buClr>
                <a:srgbClr val="F48400"/>
              </a:buClr>
            </a:pPr>
            <a:r>
              <a:rPr lang="ru-RU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данных осуществляется с помощью стационарного приемного радиомодуля Пульсар </a:t>
            </a:r>
            <a:r>
              <a:rPr lang="en-US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ru-RU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переносного Пульсар Радиолинк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200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платы оператору связи</a:t>
            </a:r>
            <a:endParaRPr lang="en-US" sz="1200" spc="-1" dirty="0">
              <a:solidFill>
                <a:srgbClr val="006A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200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счетчика и приемного модуля ниже, чем у приборов с интерфейсом </a:t>
            </a:r>
            <a:r>
              <a:rPr lang="en-US" sz="1200" spc="-1" dirty="0" err="1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LoRa</a:t>
            </a:r>
            <a:endParaRPr lang="ru-RU" sz="1200" spc="-1" dirty="0">
              <a:solidFill>
                <a:srgbClr val="006A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200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Дальность связи в многоквартирном доме 3-5 этажей вверх и вниз в зависимости от конструкции и планировки здания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200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Односторонняя связь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7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Схема подключения в блоке коммутации и в </a:t>
            </a:r>
            <a:r>
              <a:rPr lang="ru-RU" dirty="0" err="1"/>
              <a:t>шкайу</a:t>
            </a:r>
            <a:r>
              <a:rPr lang="ru-RU" dirty="0"/>
              <a:t> </a:t>
            </a:r>
            <a:r>
              <a:rPr lang="ru-RU" dirty="0" err="1"/>
              <a:t>аскуэ</a:t>
            </a:r>
            <a:r>
              <a:rPr lang="ru-RU" dirty="0"/>
              <a:t>. </a:t>
            </a:r>
          </a:p>
          <a:p>
            <a:pPr marL="228600" indent="-228600">
              <a:buAutoNum type="arabicPeriod"/>
            </a:pPr>
            <a:r>
              <a:rPr lang="ru-RU" dirty="0"/>
              <a:t>Данные от ПУ поступают в приемный радиомодуль и по РС в донном случае в преобразователь.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5601C-C39C-405D-9FBC-3D0DC6D196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5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Использование кабеля с малым сечением не верно.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41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Чем больше сила тока чем больше потеря напряжения.  </a:t>
            </a:r>
          </a:p>
          <a:p>
            <a:r>
              <a:rPr lang="ru-RU" dirty="0"/>
              <a:t>Именно по этому нужно использовать кабель с достаточным сечением. </a:t>
            </a:r>
            <a:r>
              <a:rPr lang="ru-RU" dirty="0" err="1"/>
              <a:t>ТОгда</a:t>
            </a:r>
            <a:r>
              <a:rPr lang="ru-RU" dirty="0"/>
              <a:t> не будет просадки напряжения на линии и до верхних этажей будет доходить питание достаточное для работы нашего приборы.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5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850560" y="9428693"/>
            <a:ext cx="2942280" cy="493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8DB2D02-02C5-4783-BBED-5CBE784D7B7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prstGeom prst="rect">
            <a:avLst/>
          </a:prstGeom>
        </p:spPr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79681" y="4715247"/>
            <a:ext cx="5434920" cy="446364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Сам программный корпус состоит из нескольких модулей.</a:t>
            </a:r>
          </a:p>
          <a:p>
            <a:r>
              <a:rPr lang="ru-RU" sz="2000" b="0" strike="noStrike" spc="-1" dirty="0">
                <a:latin typeface="Arial"/>
              </a:rPr>
              <a:t>База данных где все </a:t>
            </a:r>
            <a:r>
              <a:rPr lang="ru-RU" sz="2000" b="0" strike="noStrike" spc="-1" dirty="0" err="1">
                <a:latin typeface="Arial"/>
              </a:rPr>
              <a:t>хрантьися</a:t>
            </a:r>
            <a:endParaRPr lang="ru-RU" sz="2000" b="0" strike="noStrike" spc="-1" dirty="0">
              <a:latin typeface="Arial"/>
            </a:endParaRPr>
          </a:p>
          <a:p>
            <a:r>
              <a:rPr lang="ru-RU" sz="2000" b="0" strike="noStrike" spc="-1" dirty="0" err="1">
                <a:latin typeface="Arial"/>
              </a:rPr>
              <a:t>Менеддер</a:t>
            </a:r>
            <a:r>
              <a:rPr lang="ru-RU" sz="2000" b="0" strike="noStrike" spc="-1" dirty="0">
                <a:latin typeface="Arial"/>
              </a:rPr>
              <a:t> опроса </a:t>
            </a:r>
          </a:p>
          <a:p>
            <a:endParaRPr lang="ru-RU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Конфигуратор дерево объекта, дом улица, приборы, прописываем логины пароли</a:t>
            </a:r>
          </a:p>
          <a:p>
            <a:r>
              <a:rPr lang="ru-RU" sz="2000" b="0" strike="noStrike" spc="-1" dirty="0">
                <a:latin typeface="Arial"/>
              </a:rPr>
              <a:t>Менеджер опроса это все </a:t>
            </a:r>
            <a:r>
              <a:rPr lang="ru-RU" sz="2000" b="0" strike="noStrike" spc="-1" dirty="0" err="1">
                <a:latin typeface="Arial"/>
              </a:rPr>
              <a:t>орпашивает</a:t>
            </a:r>
            <a:endParaRPr lang="ru-RU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А </a:t>
            </a:r>
            <a:r>
              <a:rPr lang="ru-RU" sz="2000" b="0" strike="noStrike" spc="-1" dirty="0" err="1">
                <a:latin typeface="Arial"/>
              </a:rPr>
              <a:t>контстурнкот</a:t>
            </a:r>
            <a:r>
              <a:rPr lang="ru-RU" sz="2000" b="0" strike="noStrike" spc="-1" dirty="0">
                <a:latin typeface="Arial"/>
              </a:rPr>
              <a:t> отчета </a:t>
            </a:r>
            <a:r>
              <a:rPr lang="ru-RU" sz="2000" b="0" strike="noStrike" spc="-1" dirty="0" err="1">
                <a:latin typeface="Arial"/>
              </a:rPr>
              <a:t>настривает</a:t>
            </a:r>
            <a:r>
              <a:rPr lang="ru-RU" sz="2000" b="0" strike="noStrike" spc="-1" dirty="0">
                <a:latin typeface="Arial"/>
              </a:rPr>
              <a:t> отчеты. Такой как нам </a:t>
            </a:r>
            <a:r>
              <a:rPr lang="ru-RU" sz="2000" b="0" strike="noStrike" spc="-1" dirty="0" err="1">
                <a:latin typeface="Arial"/>
              </a:rPr>
              <a:t>необъодимо</a:t>
            </a:r>
            <a:endParaRPr lang="ru-RU" sz="2000" b="0" strike="noStrike" spc="-1" dirty="0">
              <a:latin typeface="Arial"/>
            </a:endParaRPr>
          </a:p>
          <a:p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10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850560" y="9428693"/>
            <a:ext cx="2942280" cy="493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8DB2D02-02C5-4783-BBED-5CBE784D7B7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prstGeom prst="rect">
            <a:avLst/>
          </a:prstGeom>
        </p:spPr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79681" y="4715247"/>
            <a:ext cx="5434920" cy="446364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Чем он хорош.</a:t>
            </a:r>
          </a:p>
        </p:txBody>
      </p:sp>
    </p:spTree>
    <p:extLst>
      <p:ext uri="{BB962C8B-B14F-4D97-AF65-F5344CB8AC3E}">
        <p14:creationId xmlns:p14="http://schemas.microsoft.com/office/powerpoint/2010/main" val="41634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3850560" y="9428693"/>
            <a:ext cx="2942280" cy="493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8DB2D02-02C5-4783-BBED-5CBE784D7B7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prstGeom prst="rect">
            <a:avLst/>
          </a:prstGeom>
        </p:spPr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79681" y="4715247"/>
            <a:ext cx="5434920" cy="446364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Чем он хорош.</a:t>
            </a:r>
          </a:p>
        </p:txBody>
      </p:sp>
    </p:spTree>
    <p:extLst>
      <p:ext uri="{BB962C8B-B14F-4D97-AF65-F5344CB8AC3E}">
        <p14:creationId xmlns:p14="http://schemas.microsoft.com/office/powerpoint/2010/main" val="328505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нас есть целый отдел который этим занимается.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0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считаем не </a:t>
            </a:r>
            <a:r>
              <a:rPr lang="ru-RU" dirty="0" err="1"/>
              <a:t>верне</a:t>
            </a:r>
            <a:r>
              <a:rPr lang="ru-RU" dirty="0"/>
              <a:t> соединять несколько </a:t>
            </a:r>
            <a:r>
              <a:rPr lang="ru-RU" dirty="0" err="1"/>
              <a:t>ресурвос</a:t>
            </a:r>
            <a:r>
              <a:rPr lang="ru-RU" dirty="0"/>
              <a:t> в одну линию. ИДЕМ далее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38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считаем что каждый тип ресурса надо выводить в отдельную линию и вешать на отдельный порт РС485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21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Как </a:t>
            </a:r>
            <a:r>
              <a:rPr lang="ru-RU" dirty="0" err="1"/>
              <a:t>подключаеться</a:t>
            </a:r>
            <a:r>
              <a:rPr lang="ru-RU" dirty="0"/>
              <a:t> правильная схема в блоке коммутации и в шкафу </a:t>
            </a:r>
            <a:r>
              <a:rPr lang="ru-RU" dirty="0" err="1"/>
              <a:t>аскуэ</a:t>
            </a:r>
            <a:r>
              <a:rPr lang="ru-RU" dirty="0"/>
              <a:t> с использованием 8ми портового преобразователя.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 каждый порт выведен свой ресурс.</a:t>
            </a:r>
          </a:p>
          <a:p>
            <a:pPr marL="0" indent="0">
              <a:buNone/>
            </a:pPr>
            <a:r>
              <a:rPr lang="ru-RU" dirty="0"/>
              <a:t>Если </a:t>
            </a:r>
            <a:r>
              <a:rPr lang="ru-RU" dirty="0" err="1"/>
              <a:t>секйий</a:t>
            </a:r>
            <a:r>
              <a:rPr lang="ru-RU" dirty="0"/>
              <a:t> больше то есть свободные порты куда можно завесит ресурсы.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Если разделять в УК или РСО то лучше их посадить на разные порты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Если будет опрос всех приборов на одном порту то будет очень долго.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5601C-C39C-405D-9FBC-3D0DC6D196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4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Тут подключены </a:t>
            </a:r>
            <a:r>
              <a:rPr lang="ru-RU" dirty="0" err="1"/>
              <a:t>последоватльено</a:t>
            </a:r>
            <a:r>
              <a:rPr lang="ru-RU" dirty="0"/>
              <a:t>.</a:t>
            </a:r>
          </a:p>
          <a:p>
            <a:r>
              <a:rPr lang="ru-RU" dirty="0"/>
              <a:t>При применении </a:t>
            </a:r>
            <a:r>
              <a:rPr lang="ru-RU" dirty="0" err="1"/>
              <a:t>повоторителей</a:t>
            </a:r>
            <a:r>
              <a:rPr lang="ru-RU" dirty="0"/>
              <a:t> нельзя их подключать последовательно.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47FA2-7CCE-45DB-A48C-47227351058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6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D62F-9E65-47C7-A6A0-F49334A919F2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8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ADBF-F2CD-47FD-BA40-16DED5EA355B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1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C423-C01A-4307-9711-834F26D8BBBF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4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99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B45E-DDAF-493C-BDF3-3F33D92F333F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62DB-915F-498C-A92B-8EA6EE09F74B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8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71B1-EA5F-45F1-BA1B-E2462A8FABD4}" type="datetime1">
              <a:rPr lang="ru-RU" smtClean="0"/>
              <a:t>24.07.2024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5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CE14-A306-4760-B05C-CD26348ECD7D}" type="datetime1">
              <a:rPr lang="ru-RU" smtClean="0"/>
              <a:t>24.07.2024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7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872C-9BFD-4945-9013-FC881895B335}" type="datetime1">
              <a:rPr lang="ru-RU" smtClean="0"/>
              <a:t>24.07.2024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534C-15F2-45E5-A62C-8A5029E55E3B}" type="datetime1">
              <a:rPr lang="ru-RU" smtClean="0"/>
              <a:t>24.07.2024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5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B1B0-3716-4282-9189-707840731B44}" type="datetime1">
              <a:rPr lang="ru-RU" smtClean="0"/>
              <a:t>24.07.2024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7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A6FB4-4B50-47EA-BCA1-D793C5C30415}" type="datetime1">
              <a:rPr lang="ru-RU" smtClean="0"/>
              <a:t>24.07.2024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1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2F19-5F75-4F57-9BF2-0FA407454399}" type="datetime1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2CB3F-C478-4B6A-AAF5-0D03F4BB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2.png"/><Relationship Id="rId9" Type="http://schemas.openxmlformats.org/officeDocument/2006/relationships/image" Target="../media/image12.jpeg"/><Relationship Id="rId14" Type="http://schemas.openxmlformats.org/officeDocument/2006/relationships/hyperlink" Target="https://teplovodokhran.ru/products/interface-transformers/konverter-rs485-422-usb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05F240-F999-7EF5-3D9B-1D08A7A8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b="17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43352" y="2744650"/>
            <a:ext cx="9148817" cy="1758119"/>
          </a:xfrm>
          <a:prstGeom prst="rect">
            <a:avLst/>
          </a:prstGeom>
        </p:spPr>
        <p:txBody>
          <a:bodyPr vert="horz" wrap="square" lIns="0" tIns="95196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Системы АСКУЭ – применение в многоквартирных домах и ресурсоснабжающих организациях</a:t>
            </a:r>
            <a:endParaRPr lang="en-US" sz="3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40877" y="6409477"/>
            <a:ext cx="1120982" cy="228544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>
              <a:spcBef>
                <a:spcPts val="97"/>
              </a:spcBef>
            </a:pPr>
            <a:r>
              <a:rPr sz="1377" spc="-46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pulsarm.ru</a:t>
            </a:r>
            <a:endParaRPr sz="137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3CFA4D8-883B-4ECB-6457-819D41973741}"/>
              </a:ext>
            </a:extLst>
          </p:cNvPr>
          <p:cNvGrpSpPr/>
          <p:nvPr/>
        </p:nvGrpSpPr>
        <p:grpSpPr>
          <a:xfrm>
            <a:off x="568663" y="84241"/>
            <a:ext cx="10953949" cy="554315"/>
            <a:chOff x="568663" y="265216"/>
            <a:chExt cx="10953949" cy="554315"/>
          </a:xfrm>
        </p:grpSpPr>
        <p:sp>
          <p:nvSpPr>
            <p:cNvPr id="5" name="object 5"/>
            <p:cNvSpPr txBox="1"/>
            <p:nvPr/>
          </p:nvSpPr>
          <p:spPr>
            <a:xfrm>
              <a:off x="9666613" y="334251"/>
              <a:ext cx="1855999" cy="403916"/>
            </a:xfrm>
            <a:prstGeom prst="rect">
              <a:avLst/>
            </a:prstGeom>
          </p:spPr>
          <p:txBody>
            <a:bodyPr vert="horz" wrap="square" lIns="0" tIns="14247" rIns="0" bIns="0" rtlCol="0">
              <a:spAutoFit/>
            </a:bodyPr>
            <a:lstStyle/>
            <a:p>
              <a:pPr marL="14893">
                <a:spcBef>
                  <a:spcPts val="112"/>
                </a:spcBef>
              </a:pPr>
              <a:r>
                <a:rPr sz="816" spc="-31" dirty="0">
                  <a:solidFill>
                    <a:srgbClr val="FFFFFF"/>
                  </a:solidFill>
                  <a:latin typeface="Tahoma"/>
                  <a:cs typeface="Tahoma"/>
                </a:rPr>
                <a:t>Научно-производственное</a:t>
              </a:r>
              <a:r>
                <a:rPr sz="816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816" spc="-31" dirty="0">
                  <a:solidFill>
                    <a:srgbClr val="FFFFFF"/>
                  </a:solidFill>
                  <a:latin typeface="Tahoma"/>
                  <a:cs typeface="Tahoma"/>
                </a:rPr>
                <a:t>предприятие</a:t>
              </a:r>
              <a:endParaRPr sz="816" dirty="0">
                <a:latin typeface="Tahoma"/>
                <a:cs typeface="Tahoma"/>
              </a:endParaRPr>
            </a:p>
            <a:p>
              <a:pPr marL="12951">
                <a:spcBef>
                  <a:spcPts val="71"/>
                </a:spcBef>
              </a:pPr>
              <a:r>
                <a:rPr sz="1632" b="1" spc="-71" dirty="0">
                  <a:solidFill>
                    <a:srgbClr val="FFFFFF"/>
                  </a:solidFill>
                  <a:latin typeface="Tahoma"/>
                  <a:cs typeface="Tahoma"/>
                </a:rPr>
                <a:t>ТЕПЛОВОДОХРАН</a:t>
              </a:r>
              <a:endParaRPr sz="1632" dirty="0">
                <a:latin typeface="Tahoma"/>
                <a:cs typeface="Tahoma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869A726-CFB4-6186-E1D0-CE78DFCAA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52" b="35809"/>
            <a:stretch/>
          </p:blipFill>
          <p:spPr>
            <a:xfrm>
              <a:off x="568663" y="265216"/>
              <a:ext cx="1677811" cy="554315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D8487-5C0B-35D0-79BB-E544CC22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49" y="305393"/>
            <a:ext cx="1743102" cy="1926079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8FCBA54E-BBE7-2F92-8470-FBBAEF89011D}"/>
              </a:ext>
            </a:extLst>
          </p:cNvPr>
          <p:cNvSpPr txBox="1"/>
          <p:nvPr/>
        </p:nvSpPr>
        <p:spPr>
          <a:xfrm>
            <a:off x="711276" y="5672910"/>
            <a:ext cx="9260221" cy="747325"/>
          </a:xfrm>
          <a:prstGeom prst="rect">
            <a:avLst/>
          </a:prstGeom>
        </p:spPr>
        <p:txBody>
          <a:bodyPr vert="horz" wrap="square" lIns="0" tIns="49217" rIns="0" bIns="0" rtlCol="0">
            <a:spAutoFit/>
          </a:bodyPr>
          <a:lstStyle/>
          <a:p>
            <a:pPr marL="12951">
              <a:spcBef>
                <a:spcPts val="388"/>
              </a:spcBef>
            </a:pPr>
            <a:r>
              <a:rPr lang="ru-RU" sz="2400" b="1" spc="-143" dirty="0">
                <a:solidFill>
                  <a:srgbClr val="FFFFFF"/>
                </a:solidFill>
                <a:latin typeface="Segoe UI"/>
                <a:cs typeface="Segoe UI"/>
              </a:rPr>
              <a:t>Никулов Андрей	</a:t>
            </a:r>
          </a:p>
          <a:p>
            <a:pPr marL="12951">
              <a:spcBef>
                <a:spcPts val="388"/>
              </a:spcBef>
            </a:pPr>
            <a:r>
              <a:rPr lang="ru-RU" spc="-143">
                <a:solidFill>
                  <a:srgbClr val="FFFFFF"/>
                </a:solidFill>
                <a:latin typeface="Segoe UI"/>
                <a:cs typeface="Segoe UI"/>
              </a:rPr>
              <a:t>Руководитель направления электросчетчики </a:t>
            </a:r>
            <a:r>
              <a:rPr lang="ru-RU" spc="-143" dirty="0">
                <a:solidFill>
                  <a:srgbClr val="FFFFFF"/>
                </a:solidFill>
                <a:latin typeface="Segoe UI"/>
                <a:cs typeface="Segoe UI"/>
              </a:rPr>
              <a:t>ООО НПП «ТЕПЛОВОДОХРАН»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5F27A-6A75-4D4F-A1B5-2E9CA62F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2" y="1405016"/>
            <a:ext cx="9024773" cy="5409928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19C404DA-F65F-4050-9081-D37F9618EBB4}"/>
              </a:ext>
            </a:extLst>
          </p:cNvPr>
          <p:cNvSpPr/>
          <p:nvPr/>
        </p:nvSpPr>
        <p:spPr>
          <a:xfrm>
            <a:off x="1232009" y="824280"/>
            <a:ext cx="9624978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400" b="1" spc="-1" dirty="0">
                <a:solidFill>
                  <a:srgbClr val="F484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Каждый тип приборов на отдельной линии - ПРАВИЛЬНО!</a:t>
            </a:r>
            <a:endParaRPr lang="ru-RU" sz="2400" spc="-1" dirty="0">
              <a:solidFill>
                <a:srgbClr val="F484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lnSpc>
                <a:spcPct val="100000"/>
              </a:lnSpc>
            </a:pPr>
            <a:endParaRPr lang="ru-RU" sz="2400" strike="noStrike" spc="-1" dirty="0">
              <a:solidFill>
                <a:srgbClr val="F484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27FE1ADC-04C7-B082-8A40-8FF180D9B3A4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9DF4420-F42A-5636-4E04-00755AC5996E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37348B5-0F50-3DA1-8EDA-59D9932DC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F8E6074-BFD4-2965-3CBF-F8257B46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01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extLst>
              <a:ext uri="{FF2B5EF4-FFF2-40B4-BE49-F238E27FC236}">
                <a16:creationId xmlns:a16="http://schemas.microsoft.com/office/drawing/2014/main" id="{98D0D974-C2B1-A190-EB10-61BEDB0F7BA1}"/>
              </a:ext>
            </a:extLst>
          </p:cNvPr>
          <p:cNvSpPr/>
          <p:nvPr/>
        </p:nvSpPr>
        <p:spPr>
          <a:xfrm>
            <a:off x="7346" y="812536"/>
            <a:ext cx="12184654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0458D8-92F0-42DE-9EE7-DBD6379526E1}"/>
              </a:ext>
            </a:extLst>
          </p:cNvPr>
          <p:cNvSpPr/>
          <p:nvPr/>
        </p:nvSpPr>
        <p:spPr>
          <a:xfrm>
            <a:off x="1372593" y="838433"/>
            <a:ext cx="10262631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Схема подключения для </a:t>
            </a:r>
            <a:r>
              <a:rPr lang="tr-TR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RS-485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611614-A67A-4C59-9069-E3C6725E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12" y="1784394"/>
            <a:ext cx="4546988" cy="4935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D90763-D49A-45E4-8ED4-DDCC88B74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013" y="2018480"/>
            <a:ext cx="5936852" cy="4038868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65E82777-2CCD-7DB7-130D-9666C757E25E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D6373A7-9A14-25E0-A02D-3D923B2F16AB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061BA43-6267-03D8-08DC-5AA57572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75B54C-CD5E-2319-77A8-0D20AC23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701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C9B660BC-1E48-4A33-B49F-ED9C1BC2CD89}"/>
              </a:ext>
            </a:extLst>
          </p:cNvPr>
          <p:cNvSpPr/>
          <p:nvPr/>
        </p:nvSpPr>
        <p:spPr>
          <a:xfrm>
            <a:off x="582700" y="764425"/>
            <a:ext cx="10834778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Использование повторителей интерфейсов последовательно – НЕПРАВИЛЬНО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B69226C-355D-46D9-99ED-5BD74DBEC372}"/>
              </a:ext>
            </a:extLst>
          </p:cNvPr>
          <p:cNvGrpSpPr/>
          <p:nvPr/>
        </p:nvGrpSpPr>
        <p:grpSpPr>
          <a:xfrm>
            <a:off x="2972956" y="1778466"/>
            <a:ext cx="5600593" cy="5079534"/>
            <a:chOff x="3137520" y="1517675"/>
            <a:chExt cx="6130305" cy="5203800"/>
          </a:xfrm>
        </p:grpSpPr>
        <p:pic>
          <p:nvPicPr>
            <p:cNvPr id="9" name="Рисунок 9">
              <a:extLst>
                <a:ext uri="{FF2B5EF4-FFF2-40B4-BE49-F238E27FC236}">
                  <a16:creationId xmlns:a16="http://schemas.microsoft.com/office/drawing/2014/main" id="{139411C8-2AF4-4845-A6AB-D2F38FAF3D2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3137520" y="1517675"/>
              <a:ext cx="5473080" cy="52038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9531E70-0508-406D-9CB3-F26593FA9399}"/>
                </a:ext>
              </a:extLst>
            </p:cNvPr>
            <p:cNvCxnSpPr>
              <a:cxnSpLocks/>
            </p:cNvCxnSpPr>
            <p:nvPr/>
          </p:nvCxnSpPr>
          <p:spPr>
            <a:xfrm>
              <a:off x="3305175" y="1517675"/>
              <a:ext cx="5962650" cy="47676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B9B0B57-D067-4D70-B1A0-DC5082A0C4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9450" y="1517675"/>
              <a:ext cx="5867400" cy="48386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object 8">
            <a:extLst>
              <a:ext uri="{FF2B5EF4-FFF2-40B4-BE49-F238E27FC236}">
                <a16:creationId xmlns:a16="http://schemas.microsoft.com/office/drawing/2014/main" id="{C0A67A3C-F8B4-2670-F7DC-B509D8F7FBD8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A74C63A-7D99-F1F3-EAEF-F060C053BF9E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2D90C46-78DC-0587-840D-00C4314C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E105C9F-657C-0380-1134-EEB3B579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23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8FEE3954-EEAF-4191-97BC-0FAF3FE3DC8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05732" y="1804751"/>
            <a:ext cx="7640272" cy="503292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9C9C66E3-F244-43FE-8FE3-4B972B260422}"/>
              </a:ext>
            </a:extLst>
          </p:cNvPr>
          <p:cNvSpPr/>
          <p:nvPr/>
        </p:nvSpPr>
        <p:spPr>
          <a:xfrm>
            <a:off x="282822" y="788860"/>
            <a:ext cx="1143585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F484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Использование не более одного повторителя между мастером и счетчиком - ПРАВИЛЬНО!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C33E107D-3634-188F-3419-B6BD19DF70DC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1ECBC1-1A3B-498C-30B8-C78CF20A6141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D16DA6F-3570-5066-5288-A2DE29E4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8AA5DED-AC8C-39B5-29DC-5C9AAD87C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26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EC6C0F4E-B46B-1589-0030-000B17E3552C}"/>
              </a:ext>
            </a:extLst>
          </p:cNvPr>
          <p:cNvSpPr/>
          <p:nvPr/>
        </p:nvSpPr>
        <p:spPr>
          <a:xfrm>
            <a:off x="7346" y="812536"/>
            <a:ext cx="12184654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B3F984-4680-E1BE-1E60-CC4F489E8549}"/>
              </a:ext>
            </a:extLst>
          </p:cNvPr>
          <p:cNvSpPr/>
          <p:nvPr/>
        </p:nvSpPr>
        <p:spPr>
          <a:xfrm>
            <a:off x="1372593" y="838433"/>
            <a:ext cx="10262631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Удлинение линии интерфейса </a:t>
            </a:r>
            <a:r>
              <a:rPr lang="tr-TR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RS-485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CBD700A-549D-F14E-44CE-C166EFCB4CBE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7A753AF-665C-A584-1725-406067968723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DE2BFDF-8391-EB79-1A04-559D30B2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7D93468-2B61-03D9-A152-DC22E725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B860E-F824-4487-AE03-6BCBF1EB0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636" y="1616001"/>
            <a:ext cx="7944036" cy="51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4E893-6E56-48FA-BF91-C5D2734C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17" y="1240068"/>
            <a:ext cx="4279186" cy="56219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5A53AA-8A15-0E62-C2E5-656EA0EE9941}"/>
              </a:ext>
            </a:extLst>
          </p:cNvPr>
          <p:cNvSpPr/>
          <p:nvPr/>
        </p:nvSpPr>
        <p:spPr>
          <a:xfrm>
            <a:off x="1854199" y="441098"/>
            <a:ext cx="7992221" cy="920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F48400"/>
              </a:buClr>
            </a:pPr>
            <a:r>
              <a:rPr lang="ru-RU" sz="2400" b="1" spc="-15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Схема подключения по интерфейсу Пульсар </a:t>
            </a:r>
            <a:r>
              <a:rPr lang="ru-RU" sz="2400" b="1" spc="-15" dirty="0" err="1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IoT</a:t>
            </a:r>
            <a:endParaRPr lang="ru-RU" sz="2400" b="1" spc="-15" dirty="0">
              <a:solidFill>
                <a:srgbClr val="006AA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5A5C24-61B0-7F8F-8A24-BF2FE00D8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2" y="113720"/>
            <a:ext cx="1677811" cy="654756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57D16ACD-2BA1-E416-3CAC-BAE0DCB9CB68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3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A3E24-1F58-41CC-A022-C9A29D1C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44" y="1950976"/>
            <a:ext cx="6512043" cy="40993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2C359D-039C-43AE-A3ED-AC69021FC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7" y="1537718"/>
            <a:ext cx="4808751" cy="5238694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3176A9A8-C01B-B21D-1B93-798394119E0A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77F7C847-3040-3817-2C7D-3569169CCA8E}"/>
              </a:ext>
            </a:extLst>
          </p:cNvPr>
          <p:cNvSpPr/>
          <p:nvPr/>
        </p:nvSpPr>
        <p:spPr>
          <a:xfrm>
            <a:off x="7346" y="812536"/>
            <a:ext cx="12184654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2757F3-C648-3C33-E696-2E14A5B52192}"/>
              </a:ext>
            </a:extLst>
          </p:cNvPr>
          <p:cNvSpPr/>
          <p:nvPr/>
        </p:nvSpPr>
        <p:spPr>
          <a:xfrm>
            <a:off x="1372593" y="838433"/>
            <a:ext cx="10262631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Схема подключения по интерфейсу Пульсар IoT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BDC1BD4-9065-703A-E145-31719676A4A6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ECE84D3-A9AE-F692-F844-7F38E48B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EC71770-AF9E-8A0A-65C6-F8C9742B5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31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67C6B2E-D7A7-431A-BCD3-00312BF3A0DC}"/>
              </a:ext>
            </a:extLst>
          </p:cNvPr>
          <p:cNvSpPr/>
          <p:nvPr/>
        </p:nvSpPr>
        <p:spPr>
          <a:xfrm>
            <a:off x="116521" y="1035467"/>
            <a:ext cx="12129856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Использование кабеля малого сечения для линии питания интерфейсов – НЕПРАВИЛЬНО</a:t>
            </a:r>
            <a:endParaRPr lang="ru-RU" sz="2400" b="0" strike="noStrike" spc="-1" dirty="0">
              <a:solidFill>
                <a:srgbClr val="006AA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AC41B4-0B5A-4590-9DAE-CCCC65082B3B}"/>
              </a:ext>
            </a:extLst>
          </p:cNvPr>
          <p:cNvGrpSpPr/>
          <p:nvPr/>
        </p:nvGrpSpPr>
        <p:grpSpPr>
          <a:xfrm>
            <a:off x="2749670" y="2002097"/>
            <a:ext cx="6692659" cy="4616703"/>
            <a:chOff x="2108768" y="1429676"/>
            <a:chExt cx="7162315" cy="4702665"/>
          </a:xfrm>
        </p:grpSpPr>
        <p:pic>
          <p:nvPicPr>
            <p:cNvPr id="10" name="Рисунок 5">
              <a:extLst>
                <a:ext uri="{FF2B5EF4-FFF2-40B4-BE49-F238E27FC236}">
                  <a16:creationId xmlns:a16="http://schemas.microsoft.com/office/drawing/2014/main" id="{1ED66FEF-AAB5-4D10-B2E2-92742A723554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108768" y="1429676"/>
              <a:ext cx="6269489" cy="4702665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9471444-82F1-4617-BC77-2C1FBAAAA157}"/>
                </a:ext>
              </a:extLst>
            </p:cNvPr>
            <p:cNvCxnSpPr>
              <a:cxnSpLocks/>
            </p:cNvCxnSpPr>
            <p:nvPr/>
          </p:nvCxnSpPr>
          <p:spPr>
            <a:xfrm>
              <a:off x="2420983" y="1691453"/>
              <a:ext cx="6708786" cy="37954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35FE3D2A-E7CB-441D-9C82-31A7D884C9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768" y="1576420"/>
              <a:ext cx="7162315" cy="38693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DF9C87-A3BC-4FC4-890F-9EF39FB9690A}"/>
              </a:ext>
            </a:extLst>
          </p:cNvPr>
          <p:cNvSpPr txBox="1"/>
          <p:nvPr/>
        </p:nvSpPr>
        <p:spPr>
          <a:xfrm>
            <a:off x="8029529" y="6467054"/>
            <a:ext cx="255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 err="1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КСВВнг</a:t>
            </a:r>
            <a:r>
              <a:rPr lang="ru-RU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(А)-</a:t>
            </a:r>
            <a:r>
              <a:rPr lang="en-US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 2x2x0,2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69DF423-8515-489F-9F0A-80EC34220E9D}"/>
              </a:ext>
            </a:extLst>
          </p:cNvPr>
          <p:cNvCxnSpPr>
            <a:cxnSpLocks/>
          </p:cNvCxnSpPr>
          <p:nvPr/>
        </p:nvCxnSpPr>
        <p:spPr>
          <a:xfrm>
            <a:off x="6564353" y="6425292"/>
            <a:ext cx="1563647" cy="124277"/>
          </a:xfrm>
          <a:prstGeom prst="line">
            <a:avLst/>
          </a:prstGeom>
          <a:ln>
            <a:solidFill>
              <a:srgbClr val="F484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D3D950A-12E7-48D8-9E8C-35E33344B9B0}"/>
              </a:ext>
            </a:extLst>
          </p:cNvPr>
          <p:cNvCxnSpPr>
            <a:cxnSpLocks/>
          </p:cNvCxnSpPr>
          <p:nvPr/>
        </p:nvCxnSpPr>
        <p:spPr>
          <a:xfrm>
            <a:off x="7400804" y="6023916"/>
            <a:ext cx="727196" cy="525653"/>
          </a:xfrm>
          <a:prstGeom prst="line">
            <a:avLst/>
          </a:prstGeom>
          <a:ln>
            <a:solidFill>
              <a:srgbClr val="F484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7382407-6DF9-57A1-858D-AEC3BFE273FB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4769075-0768-2129-B8F4-B8CBAF6D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A1B0FF0-4E8E-586E-F5AA-E038951A5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  <p:sp>
        <p:nvSpPr>
          <p:cNvPr id="3" name="object 8">
            <a:extLst>
              <a:ext uri="{FF2B5EF4-FFF2-40B4-BE49-F238E27FC236}">
                <a16:creationId xmlns:a16="http://schemas.microsoft.com/office/drawing/2014/main" id="{DF894CD9-4DCB-C58D-BF75-FDE13D78814C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741D2B-11B2-4B65-BF40-57C7DB39D94E}"/>
              </a:ext>
            </a:extLst>
          </p:cNvPr>
          <p:cNvSpPr/>
          <p:nvPr/>
        </p:nvSpPr>
        <p:spPr>
          <a:xfrm>
            <a:off x="703549" y="2465321"/>
            <a:ext cx="10912365" cy="920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1400" b="1" spc="-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8EB48042-7187-41D8-8583-CE3940B9610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00960" y="1752029"/>
            <a:ext cx="5734050" cy="4456543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C97A3DD9-2485-4E36-94C8-E41497599B28}"/>
              </a:ext>
            </a:extLst>
          </p:cNvPr>
          <p:cNvSpPr/>
          <p:nvPr/>
        </p:nvSpPr>
        <p:spPr>
          <a:xfrm>
            <a:off x="0" y="793018"/>
            <a:ext cx="1219200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F484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Использование кабеля увеличенного сечения в местах максимальной нагрузки - </a:t>
            </a:r>
            <a:r>
              <a:rPr lang="ru-RU" sz="2400" b="1" strike="noStrike" spc="-1" dirty="0">
                <a:solidFill>
                  <a:srgbClr val="F48400"/>
                </a:solidFill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ПРАВИЛЬНО!</a:t>
            </a:r>
            <a:endParaRPr lang="ru-RU" sz="2400" b="0" strike="noStrike" spc="-1" dirty="0">
              <a:solidFill>
                <a:srgbClr val="F484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C1144-26CF-4446-9736-723E431BEA96}"/>
              </a:ext>
            </a:extLst>
          </p:cNvPr>
          <p:cNvSpPr txBox="1"/>
          <p:nvPr/>
        </p:nvSpPr>
        <p:spPr>
          <a:xfrm>
            <a:off x="6728181" y="6468112"/>
            <a:ext cx="30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 err="1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КСВВнг</a:t>
            </a:r>
            <a:r>
              <a:rPr lang="ru-RU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(А)-</a:t>
            </a:r>
            <a:r>
              <a:rPr lang="en-US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 2x2x0,</a:t>
            </a:r>
            <a:r>
              <a:rPr lang="ru-RU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</a:t>
            </a:r>
            <a:endParaRPr lang="en-US" spc="-1" dirty="0">
              <a:solidFill>
                <a:srgbClr val="006A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E86CD-064A-430F-A5D0-549B9B3547A5}"/>
              </a:ext>
            </a:extLst>
          </p:cNvPr>
          <p:cNvSpPr txBox="1"/>
          <p:nvPr/>
        </p:nvSpPr>
        <p:spPr>
          <a:xfrm>
            <a:off x="7809245" y="5125539"/>
            <a:ext cx="304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 err="1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КСВВнг</a:t>
            </a:r>
            <a:r>
              <a:rPr lang="ru-RU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(А)-</a:t>
            </a:r>
            <a:r>
              <a:rPr lang="en-US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 2x2x0,</a:t>
            </a:r>
            <a:r>
              <a:rPr lang="ru-RU" spc="-1" dirty="0">
                <a:solidFill>
                  <a:srgbClr val="006A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endParaRPr lang="en-US" spc="-1" dirty="0">
              <a:solidFill>
                <a:srgbClr val="006A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94D0FD4-D947-4B61-9091-D9E51AAD8EE5}"/>
              </a:ext>
            </a:extLst>
          </p:cNvPr>
          <p:cNvCxnSpPr>
            <a:cxnSpLocks/>
          </p:cNvCxnSpPr>
          <p:nvPr/>
        </p:nvCxnSpPr>
        <p:spPr>
          <a:xfrm flipV="1">
            <a:off x="5819775" y="5422455"/>
            <a:ext cx="2047875" cy="349415"/>
          </a:xfrm>
          <a:prstGeom prst="line">
            <a:avLst/>
          </a:prstGeom>
          <a:ln>
            <a:solidFill>
              <a:srgbClr val="F484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3BD5B6F-FB43-471A-8EAF-53482C17B73A}"/>
              </a:ext>
            </a:extLst>
          </p:cNvPr>
          <p:cNvCxnSpPr>
            <a:cxnSpLocks/>
          </p:cNvCxnSpPr>
          <p:nvPr/>
        </p:nvCxnSpPr>
        <p:spPr>
          <a:xfrm>
            <a:off x="4950619" y="6108191"/>
            <a:ext cx="1820424" cy="474662"/>
          </a:xfrm>
          <a:prstGeom prst="line">
            <a:avLst/>
          </a:prstGeom>
          <a:ln>
            <a:solidFill>
              <a:srgbClr val="F484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object 8">
            <a:extLst>
              <a:ext uri="{FF2B5EF4-FFF2-40B4-BE49-F238E27FC236}">
                <a16:creationId xmlns:a16="http://schemas.microsoft.com/office/drawing/2014/main" id="{DA618F59-7C90-F2DE-51D1-967271F1BEF6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6E3F3D3-CE6F-FD52-E010-B2B06DCF6E27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E2907DA-1598-B67F-857D-BDC51240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66161F-C8EC-589C-269D-9DD0DDEC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59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144C9C-D22B-2B37-99F6-6222360C25DC}"/>
              </a:ext>
            </a:extLst>
          </p:cNvPr>
          <p:cNvSpPr/>
          <p:nvPr/>
        </p:nvSpPr>
        <p:spPr>
          <a:xfrm>
            <a:off x="2261308" y="621514"/>
            <a:ext cx="7227659" cy="4840224"/>
          </a:xfrm>
          <a:prstGeom prst="rect">
            <a:avLst/>
          </a:prstGeom>
          <a:solidFill>
            <a:srgbClr val="058D9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B08996-943F-1D57-17B0-1A3DCE83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852" y="-2895"/>
            <a:ext cx="9624448" cy="51967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D850A-C203-48FB-9D97-E5B61172DB8A}"/>
              </a:ext>
            </a:extLst>
          </p:cNvPr>
          <p:cNvSpPr/>
          <p:nvPr/>
        </p:nvSpPr>
        <p:spPr>
          <a:xfrm>
            <a:off x="528643" y="5490761"/>
            <a:ext cx="11134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sz="2400" kern="10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ЖК «</a:t>
            </a:r>
            <a:r>
              <a:rPr lang="en-US" sz="2400" kern="100" dirty="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Life-</a:t>
            </a:r>
            <a:r>
              <a:rPr lang="ru-RU" sz="2400" kern="10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Ботанический </a:t>
            </a:r>
            <a:r>
              <a:rPr lang="en-US" sz="2400" kern="100" dirty="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ru-RU" sz="2400" kern="100" dirty="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ад</a:t>
            </a:r>
            <a:r>
              <a:rPr lang="ru-RU" sz="2400" kern="10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</a:t>
            </a:r>
            <a:endParaRPr lang="en-US" sz="2400" kern="100">
              <a:solidFill>
                <a:srgbClr val="F48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00"/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г. Москва, </a:t>
            </a:r>
            <a:r>
              <a:rPr lang="en-US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Pioneer</a:t>
            </a:r>
          </a:p>
          <a:p>
            <a:pPr defTabSz="914400"/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Счетчики тепла, воды </a:t>
            </a:r>
            <a:r>
              <a:rPr lang="ru-RU" sz="2400" kern="100" dirty="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электросчетчики «Пульсар» с </a:t>
            </a:r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интерфейсом </a:t>
            </a:r>
            <a:r>
              <a:rPr lang="en-US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RS-485</a:t>
            </a:r>
            <a:endParaRPr lang="ru-RU" sz="2400" kern="100" dirty="0">
              <a:solidFill>
                <a:srgbClr val="F48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B26C3-BBE4-771E-64A7-65FE3E5F1A4E}"/>
              </a:ext>
            </a:extLst>
          </p:cNvPr>
          <p:cNvSpPr txBox="1"/>
          <p:nvPr/>
        </p:nvSpPr>
        <p:spPr>
          <a:xfrm>
            <a:off x="2490580" y="207560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006AA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РЕАЛИЗОВАННЫЕ </a:t>
            </a:r>
            <a:r>
              <a:rPr lang="ru-RU" sz="2400">
                <a:solidFill>
                  <a:srgbClr val="F48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ОБЪЕКТЫ</a:t>
            </a:r>
            <a:endParaRPr lang="ru-RU" sz="2400">
              <a:solidFill>
                <a:srgbClr val="F484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23B52-5CAF-2B32-085E-C43434DCD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2" y="113720"/>
            <a:ext cx="1677811" cy="654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EB93B-5F35-AC55-6A11-209148150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99" y="287428"/>
            <a:ext cx="1800037" cy="315084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55BB155B-A9FD-DBFD-CCCF-61725619130C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5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B4DE5B4F-08B6-F5DC-0EDD-50DDDA41154F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0E838C-B6EB-2702-047A-C83FEEAFDFC6}"/>
              </a:ext>
            </a:extLst>
          </p:cNvPr>
          <p:cNvSpPr/>
          <p:nvPr/>
        </p:nvSpPr>
        <p:spPr>
          <a:xfrm>
            <a:off x="0" y="5981350"/>
            <a:ext cx="12192000" cy="876650"/>
          </a:xfrm>
          <a:prstGeom prst="rect">
            <a:avLst/>
          </a:prstGeom>
          <a:solidFill>
            <a:srgbClr val="0076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C819C9-B999-4A0D-95E9-0CAD563AD807}"/>
              </a:ext>
            </a:extLst>
          </p:cNvPr>
          <p:cNvSpPr/>
          <p:nvPr/>
        </p:nvSpPr>
        <p:spPr>
          <a:xfrm>
            <a:off x="325660" y="6163182"/>
            <a:ext cx="11652309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F48400"/>
              </a:buClr>
            </a:pPr>
            <a:r>
              <a:rPr lang="ru-RU" sz="200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Все </a:t>
            </a:r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компоненты АСКУЭ: от приборов до программного обеспечения  – от </a:t>
            </a:r>
            <a:r>
              <a:rPr lang="ru-RU" sz="200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одного производителя.</a:t>
            </a:r>
            <a:endParaRPr lang="ru-RU" sz="2000" dirty="0">
              <a:solidFill>
                <a:schemeClr val="bg1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16B4F18-ACC6-EACE-9821-D464E446AFD6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A4972AD-ACEF-1B65-5694-01BE53A0E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ECC65A7-8F37-5EEA-94A5-3A0AB6DC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5168E0-1CE1-C853-C6AC-FE4FA1793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3" y="610834"/>
            <a:ext cx="10856865" cy="55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2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3E95FC-26C7-1D49-A8E6-90D45BBD9881}"/>
              </a:ext>
            </a:extLst>
          </p:cNvPr>
          <p:cNvSpPr/>
          <p:nvPr/>
        </p:nvSpPr>
        <p:spPr>
          <a:xfrm>
            <a:off x="5365235" y="602512"/>
            <a:ext cx="6826766" cy="4840224"/>
          </a:xfrm>
          <a:prstGeom prst="rect">
            <a:avLst/>
          </a:prstGeom>
          <a:solidFill>
            <a:srgbClr val="058D9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8D850A-C203-48FB-9D97-E5B61172DB8A}"/>
              </a:ext>
            </a:extLst>
          </p:cNvPr>
          <p:cNvSpPr/>
          <p:nvPr/>
        </p:nvSpPr>
        <p:spPr>
          <a:xfrm>
            <a:off x="690942" y="2493244"/>
            <a:ext cx="3888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ru-RU" sz="2400" kern="10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ЖК </a:t>
            </a:r>
            <a:r>
              <a:rPr lang="ru-RU" sz="2400" kern="100" dirty="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«Событие</a:t>
            </a:r>
            <a:r>
              <a:rPr lang="ru-RU" sz="2400" kern="100">
                <a:solidFill>
                  <a:srgbClr val="F48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</a:t>
            </a:r>
          </a:p>
          <a:p>
            <a:pPr defTabSz="914400"/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г. Москва, ДОНСТРОЙ</a:t>
            </a:r>
          </a:p>
          <a:p>
            <a:pPr defTabSz="914400"/>
            <a:endParaRPr lang="ru-RU" sz="2400" kern="100">
              <a:solidFill>
                <a:srgbClr val="F48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00"/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Счетчики тепла, воды </a:t>
            </a:r>
            <a:r>
              <a:rPr lang="ru-RU" sz="2400" kern="100" dirty="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электросчетчики «</a:t>
            </a:r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Пульсар»</a:t>
            </a:r>
            <a:r>
              <a:rPr lang="en-US" sz="2400" kern="100" dirty="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kern="100" dirty="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</a:t>
            </a:r>
            <a:r>
              <a:rPr lang="ru-RU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интерфейсом </a:t>
            </a:r>
            <a:r>
              <a:rPr lang="en-US" sz="2400" kern="100">
                <a:solidFill>
                  <a:srgbClr val="74716B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RS-485</a:t>
            </a:r>
            <a:endParaRPr lang="ru-RU" sz="2400" kern="100" dirty="0">
              <a:solidFill>
                <a:srgbClr val="74716B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DEEF4-DD65-43D3-8076-2FB87F4C3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4" r="24774"/>
          <a:stretch/>
        </p:blipFill>
        <p:spPr>
          <a:xfrm>
            <a:off x="5575300" y="770509"/>
            <a:ext cx="6616700" cy="6087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C08DB6-A566-E28C-6745-4A905C0E85FB}"/>
              </a:ext>
            </a:extLst>
          </p:cNvPr>
          <p:cNvSpPr txBox="1"/>
          <p:nvPr/>
        </p:nvSpPr>
        <p:spPr>
          <a:xfrm>
            <a:off x="2490580" y="207560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006AA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РЕАЛИЗОВАННЫЕ </a:t>
            </a:r>
            <a:r>
              <a:rPr lang="ru-RU" sz="2400">
                <a:solidFill>
                  <a:srgbClr val="F48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ОБЪЕКТЫ</a:t>
            </a:r>
            <a:endParaRPr lang="ru-RU" sz="2400">
              <a:solidFill>
                <a:srgbClr val="F484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8AC1E1-64CE-B61B-7F91-415BE507F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2" y="113720"/>
            <a:ext cx="1677811" cy="654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E331C3-D0E8-7177-5987-B0CEE97A4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99" y="287428"/>
            <a:ext cx="1800037" cy="315084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8F99E63-ABCE-91F6-0099-98113E946373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chemeClr val="bg1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chemeClr val="bg1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49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2366FC-004A-FA8F-134C-EA066ECAC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b="17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891561" y="1371494"/>
            <a:ext cx="2467326" cy="648240"/>
          </a:xfrm>
          <a:custGeom>
            <a:avLst/>
            <a:gdLst/>
            <a:ahLst/>
            <a:cxnLst/>
            <a:rect l="l" t="t" r="r" b="b"/>
            <a:pathLst>
              <a:path w="2419350" h="635635">
                <a:moveTo>
                  <a:pt x="109308" y="477532"/>
                </a:moveTo>
                <a:lnTo>
                  <a:pt x="78549" y="477532"/>
                </a:lnTo>
                <a:lnTo>
                  <a:pt x="58013" y="548449"/>
                </a:lnTo>
                <a:lnTo>
                  <a:pt x="56934" y="553199"/>
                </a:lnTo>
                <a:lnTo>
                  <a:pt x="56349" y="557263"/>
                </a:lnTo>
                <a:lnTo>
                  <a:pt x="55930" y="557263"/>
                </a:lnTo>
                <a:lnTo>
                  <a:pt x="55308" y="551713"/>
                </a:lnTo>
                <a:lnTo>
                  <a:pt x="54356" y="546912"/>
                </a:lnTo>
                <a:lnTo>
                  <a:pt x="53174" y="542861"/>
                </a:lnTo>
                <a:lnTo>
                  <a:pt x="34429" y="477532"/>
                </a:lnTo>
                <a:lnTo>
                  <a:pt x="0" y="477532"/>
                </a:lnTo>
                <a:lnTo>
                  <a:pt x="40894" y="584746"/>
                </a:lnTo>
                <a:lnTo>
                  <a:pt x="35610" y="598030"/>
                </a:lnTo>
                <a:lnTo>
                  <a:pt x="32461" y="606107"/>
                </a:lnTo>
                <a:lnTo>
                  <a:pt x="26885" y="610095"/>
                </a:lnTo>
                <a:lnTo>
                  <a:pt x="14020" y="610095"/>
                </a:lnTo>
                <a:lnTo>
                  <a:pt x="9550" y="608812"/>
                </a:lnTo>
                <a:lnTo>
                  <a:pt x="5397" y="606247"/>
                </a:lnTo>
                <a:lnTo>
                  <a:pt x="5397" y="632663"/>
                </a:lnTo>
                <a:lnTo>
                  <a:pt x="10261" y="634466"/>
                </a:lnTo>
                <a:lnTo>
                  <a:pt x="16497" y="635368"/>
                </a:lnTo>
                <a:lnTo>
                  <a:pt x="23990" y="635368"/>
                </a:lnTo>
                <a:lnTo>
                  <a:pt x="37896" y="632752"/>
                </a:lnTo>
                <a:lnTo>
                  <a:pt x="49936" y="624903"/>
                </a:lnTo>
                <a:lnTo>
                  <a:pt x="60109" y="611835"/>
                </a:lnTo>
                <a:lnTo>
                  <a:pt x="60896" y="610095"/>
                </a:lnTo>
                <a:lnTo>
                  <a:pt x="68414" y="593559"/>
                </a:lnTo>
                <a:lnTo>
                  <a:pt x="81203" y="557263"/>
                </a:lnTo>
                <a:lnTo>
                  <a:pt x="109308" y="477532"/>
                </a:lnTo>
                <a:close/>
              </a:path>
              <a:path w="2419350" h="635635">
                <a:moveTo>
                  <a:pt x="250609" y="477532"/>
                </a:moveTo>
                <a:lnTo>
                  <a:pt x="209092" y="477532"/>
                </a:lnTo>
                <a:lnTo>
                  <a:pt x="187350" y="548411"/>
                </a:lnTo>
                <a:lnTo>
                  <a:pt x="185674" y="554723"/>
                </a:lnTo>
                <a:lnTo>
                  <a:pt x="185204" y="557885"/>
                </a:lnTo>
                <a:lnTo>
                  <a:pt x="184861" y="554558"/>
                </a:lnTo>
                <a:lnTo>
                  <a:pt x="183248" y="548271"/>
                </a:lnTo>
                <a:lnTo>
                  <a:pt x="168694" y="501561"/>
                </a:lnTo>
                <a:lnTo>
                  <a:pt x="161201" y="477532"/>
                </a:lnTo>
                <a:lnTo>
                  <a:pt x="120357" y="477532"/>
                </a:lnTo>
                <a:lnTo>
                  <a:pt x="120357" y="584923"/>
                </a:lnTo>
                <a:lnTo>
                  <a:pt x="144691" y="584923"/>
                </a:lnTo>
                <a:lnTo>
                  <a:pt x="144691" y="501561"/>
                </a:lnTo>
                <a:lnTo>
                  <a:pt x="144970" y="504126"/>
                </a:lnTo>
                <a:lnTo>
                  <a:pt x="146710" y="510667"/>
                </a:lnTo>
                <a:lnTo>
                  <a:pt x="169481" y="584923"/>
                </a:lnTo>
                <a:lnTo>
                  <a:pt x="196811" y="584923"/>
                </a:lnTo>
                <a:lnTo>
                  <a:pt x="216382" y="521182"/>
                </a:lnTo>
                <a:lnTo>
                  <a:pt x="221564" y="501345"/>
                </a:lnTo>
                <a:lnTo>
                  <a:pt x="221564" y="584923"/>
                </a:lnTo>
                <a:lnTo>
                  <a:pt x="250609" y="584923"/>
                </a:lnTo>
                <a:lnTo>
                  <a:pt x="250609" y="501345"/>
                </a:lnTo>
                <a:lnTo>
                  <a:pt x="250609" y="477532"/>
                </a:lnTo>
                <a:close/>
              </a:path>
              <a:path w="2419350" h="635635">
                <a:moveTo>
                  <a:pt x="372249" y="477532"/>
                </a:moveTo>
                <a:lnTo>
                  <a:pt x="341109" y="477532"/>
                </a:lnTo>
                <a:lnTo>
                  <a:pt x="341109" y="517271"/>
                </a:lnTo>
                <a:lnTo>
                  <a:pt x="306285" y="517271"/>
                </a:lnTo>
                <a:lnTo>
                  <a:pt x="306285" y="477532"/>
                </a:lnTo>
                <a:lnTo>
                  <a:pt x="275234" y="477532"/>
                </a:lnTo>
                <a:lnTo>
                  <a:pt x="275234" y="584923"/>
                </a:lnTo>
                <a:lnTo>
                  <a:pt x="306285" y="584923"/>
                </a:lnTo>
                <a:lnTo>
                  <a:pt x="306285" y="540067"/>
                </a:lnTo>
                <a:lnTo>
                  <a:pt x="341109" y="540067"/>
                </a:lnTo>
                <a:lnTo>
                  <a:pt x="341109" y="584923"/>
                </a:lnTo>
                <a:lnTo>
                  <a:pt x="372249" y="584923"/>
                </a:lnTo>
                <a:lnTo>
                  <a:pt x="372249" y="540067"/>
                </a:lnTo>
                <a:lnTo>
                  <a:pt x="372249" y="517271"/>
                </a:lnTo>
                <a:lnTo>
                  <a:pt x="372249" y="477532"/>
                </a:lnTo>
                <a:close/>
              </a:path>
              <a:path w="2419350" h="635635">
                <a:moveTo>
                  <a:pt x="407098" y="64960"/>
                </a:moveTo>
                <a:lnTo>
                  <a:pt x="405028" y="31445"/>
                </a:lnTo>
                <a:lnTo>
                  <a:pt x="388543" y="9283"/>
                </a:lnTo>
                <a:lnTo>
                  <a:pt x="358584" y="1270"/>
                </a:lnTo>
                <a:lnTo>
                  <a:pt x="233426" y="1270"/>
                </a:lnTo>
                <a:lnTo>
                  <a:pt x="158838" y="32131"/>
                </a:lnTo>
                <a:lnTo>
                  <a:pt x="124663" y="67271"/>
                </a:lnTo>
                <a:lnTo>
                  <a:pt x="97053" y="112471"/>
                </a:lnTo>
                <a:lnTo>
                  <a:pt x="77685" y="153835"/>
                </a:lnTo>
                <a:lnTo>
                  <a:pt x="2057" y="315214"/>
                </a:lnTo>
                <a:lnTo>
                  <a:pt x="75615" y="315214"/>
                </a:lnTo>
                <a:lnTo>
                  <a:pt x="170891" y="111912"/>
                </a:lnTo>
                <a:lnTo>
                  <a:pt x="178803" y="99898"/>
                </a:lnTo>
                <a:lnTo>
                  <a:pt x="189623" y="89611"/>
                </a:lnTo>
                <a:lnTo>
                  <a:pt x="201409" y="82435"/>
                </a:lnTo>
                <a:lnTo>
                  <a:pt x="212242" y="79743"/>
                </a:lnTo>
                <a:lnTo>
                  <a:pt x="306158" y="79743"/>
                </a:lnTo>
                <a:lnTo>
                  <a:pt x="315048" y="82638"/>
                </a:lnTo>
                <a:lnTo>
                  <a:pt x="320230" y="89852"/>
                </a:lnTo>
                <a:lnTo>
                  <a:pt x="321716" y="99263"/>
                </a:lnTo>
                <a:lnTo>
                  <a:pt x="319506" y="108673"/>
                </a:lnTo>
                <a:lnTo>
                  <a:pt x="222732" y="315214"/>
                </a:lnTo>
                <a:lnTo>
                  <a:pt x="296240" y="315214"/>
                </a:lnTo>
                <a:lnTo>
                  <a:pt x="393827" y="106984"/>
                </a:lnTo>
                <a:lnTo>
                  <a:pt x="402437" y="79743"/>
                </a:lnTo>
                <a:lnTo>
                  <a:pt x="407098" y="64960"/>
                </a:lnTo>
                <a:close/>
              </a:path>
              <a:path w="2419350" h="635635">
                <a:moveTo>
                  <a:pt x="490702" y="548830"/>
                </a:moveTo>
                <a:lnTo>
                  <a:pt x="490105" y="541261"/>
                </a:lnTo>
                <a:lnTo>
                  <a:pt x="488683" y="535978"/>
                </a:lnTo>
                <a:lnTo>
                  <a:pt x="488315" y="534593"/>
                </a:lnTo>
                <a:lnTo>
                  <a:pt x="458711" y="515353"/>
                </a:lnTo>
                <a:lnTo>
                  <a:pt x="458711" y="540486"/>
                </a:lnTo>
                <a:lnTo>
                  <a:pt x="458711" y="559054"/>
                </a:lnTo>
                <a:lnTo>
                  <a:pt x="453478" y="563841"/>
                </a:lnTo>
                <a:lnTo>
                  <a:pt x="427964" y="563841"/>
                </a:lnTo>
                <a:lnTo>
                  <a:pt x="427964" y="535978"/>
                </a:lnTo>
                <a:lnTo>
                  <a:pt x="453644" y="535978"/>
                </a:lnTo>
                <a:lnTo>
                  <a:pt x="458711" y="540486"/>
                </a:lnTo>
                <a:lnTo>
                  <a:pt x="458711" y="515353"/>
                </a:lnTo>
                <a:lnTo>
                  <a:pt x="454520" y="515061"/>
                </a:lnTo>
                <a:lnTo>
                  <a:pt x="427964" y="515061"/>
                </a:lnTo>
                <a:lnTo>
                  <a:pt x="427964" y="477532"/>
                </a:lnTo>
                <a:lnTo>
                  <a:pt x="396913" y="477532"/>
                </a:lnTo>
                <a:lnTo>
                  <a:pt x="396913" y="584923"/>
                </a:lnTo>
                <a:lnTo>
                  <a:pt x="455104" y="584923"/>
                </a:lnTo>
                <a:lnTo>
                  <a:pt x="463016" y="584314"/>
                </a:lnTo>
                <a:lnTo>
                  <a:pt x="488251" y="563841"/>
                </a:lnTo>
                <a:lnTo>
                  <a:pt x="488340" y="563664"/>
                </a:lnTo>
                <a:lnTo>
                  <a:pt x="490105" y="556666"/>
                </a:lnTo>
                <a:lnTo>
                  <a:pt x="490702" y="548830"/>
                </a:lnTo>
                <a:close/>
              </a:path>
              <a:path w="2419350" h="635635">
                <a:moveTo>
                  <a:pt x="534822" y="477532"/>
                </a:moveTo>
                <a:lnTo>
                  <a:pt x="503643" y="477532"/>
                </a:lnTo>
                <a:lnTo>
                  <a:pt x="503643" y="584923"/>
                </a:lnTo>
                <a:lnTo>
                  <a:pt x="534822" y="584923"/>
                </a:lnTo>
                <a:lnTo>
                  <a:pt x="534822" y="477532"/>
                </a:lnTo>
                <a:close/>
              </a:path>
              <a:path w="2419350" h="635635">
                <a:moveTo>
                  <a:pt x="649922" y="526707"/>
                </a:moveTo>
                <a:lnTo>
                  <a:pt x="649490" y="520293"/>
                </a:lnTo>
                <a:lnTo>
                  <a:pt x="649173" y="515404"/>
                </a:lnTo>
                <a:lnTo>
                  <a:pt x="646912" y="505320"/>
                </a:lnTo>
                <a:lnTo>
                  <a:pt x="621144" y="477786"/>
                </a:lnTo>
                <a:lnTo>
                  <a:pt x="621144" y="520293"/>
                </a:lnTo>
                <a:lnTo>
                  <a:pt x="584060" y="520293"/>
                </a:lnTo>
                <a:lnTo>
                  <a:pt x="584873" y="513753"/>
                </a:lnTo>
                <a:lnTo>
                  <a:pt x="587057" y="508254"/>
                </a:lnTo>
                <a:lnTo>
                  <a:pt x="594334" y="499452"/>
                </a:lnTo>
                <a:lnTo>
                  <a:pt x="598652" y="497243"/>
                </a:lnTo>
                <a:lnTo>
                  <a:pt x="603618" y="497243"/>
                </a:lnTo>
                <a:lnTo>
                  <a:pt x="611276" y="498690"/>
                </a:lnTo>
                <a:lnTo>
                  <a:pt x="616762" y="503021"/>
                </a:lnTo>
                <a:lnTo>
                  <a:pt x="620052" y="510222"/>
                </a:lnTo>
                <a:lnTo>
                  <a:pt x="621144" y="520293"/>
                </a:lnTo>
                <a:lnTo>
                  <a:pt x="621144" y="477786"/>
                </a:lnTo>
                <a:lnTo>
                  <a:pt x="614210" y="475805"/>
                </a:lnTo>
                <a:lnTo>
                  <a:pt x="603834" y="474929"/>
                </a:lnTo>
                <a:lnTo>
                  <a:pt x="593636" y="475907"/>
                </a:lnTo>
                <a:lnTo>
                  <a:pt x="561682" y="499046"/>
                </a:lnTo>
                <a:lnTo>
                  <a:pt x="553504" y="532904"/>
                </a:lnTo>
                <a:lnTo>
                  <a:pt x="554342" y="545084"/>
                </a:lnTo>
                <a:lnTo>
                  <a:pt x="574370" y="579424"/>
                </a:lnTo>
                <a:lnTo>
                  <a:pt x="604799" y="587552"/>
                </a:lnTo>
                <a:lnTo>
                  <a:pt x="615454" y="587057"/>
                </a:lnTo>
                <a:lnTo>
                  <a:pt x="625043" y="585571"/>
                </a:lnTo>
                <a:lnTo>
                  <a:pt x="633577" y="583095"/>
                </a:lnTo>
                <a:lnTo>
                  <a:pt x="641057" y="579628"/>
                </a:lnTo>
                <a:lnTo>
                  <a:pt x="641057" y="564095"/>
                </a:lnTo>
                <a:lnTo>
                  <a:pt x="641057" y="555675"/>
                </a:lnTo>
                <a:lnTo>
                  <a:pt x="634530" y="559358"/>
                </a:lnTo>
                <a:lnTo>
                  <a:pt x="627481" y="561987"/>
                </a:lnTo>
                <a:lnTo>
                  <a:pt x="619925" y="563575"/>
                </a:lnTo>
                <a:lnTo>
                  <a:pt x="611873" y="564095"/>
                </a:lnTo>
                <a:lnTo>
                  <a:pt x="600392" y="562635"/>
                </a:lnTo>
                <a:lnTo>
                  <a:pt x="591947" y="558241"/>
                </a:lnTo>
                <a:lnTo>
                  <a:pt x="586574" y="550926"/>
                </a:lnTo>
                <a:lnTo>
                  <a:pt x="584250" y="540689"/>
                </a:lnTo>
                <a:lnTo>
                  <a:pt x="649922" y="540689"/>
                </a:lnTo>
                <a:lnTo>
                  <a:pt x="649922" y="526707"/>
                </a:lnTo>
                <a:close/>
              </a:path>
              <a:path w="2419350" h="635635">
                <a:moveTo>
                  <a:pt x="774344" y="1270"/>
                </a:moveTo>
                <a:lnTo>
                  <a:pt x="700798" y="1270"/>
                </a:lnTo>
                <a:lnTo>
                  <a:pt x="655015" y="98996"/>
                </a:lnTo>
                <a:lnTo>
                  <a:pt x="650722" y="104965"/>
                </a:lnTo>
                <a:lnTo>
                  <a:pt x="643597" y="111531"/>
                </a:lnTo>
                <a:lnTo>
                  <a:pt x="635254" y="116852"/>
                </a:lnTo>
                <a:lnTo>
                  <a:pt x="627316" y="119037"/>
                </a:lnTo>
                <a:lnTo>
                  <a:pt x="518160" y="119037"/>
                </a:lnTo>
                <a:lnTo>
                  <a:pt x="512533" y="117081"/>
                </a:lnTo>
                <a:lnTo>
                  <a:pt x="508622" y="111937"/>
                </a:lnTo>
                <a:lnTo>
                  <a:pt x="508520" y="111531"/>
                </a:lnTo>
                <a:lnTo>
                  <a:pt x="507314" y="104965"/>
                </a:lnTo>
                <a:lnTo>
                  <a:pt x="507339" y="104051"/>
                </a:lnTo>
                <a:lnTo>
                  <a:pt x="509346" y="95935"/>
                </a:lnTo>
                <a:lnTo>
                  <a:pt x="553720" y="1270"/>
                </a:lnTo>
                <a:lnTo>
                  <a:pt x="480148" y="1270"/>
                </a:lnTo>
                <a:lnTo>
                  <a:pt x="424992" y="119037"/>
                </a:lnTo>
                <a:lnTo>
                  <a:pt x="415874" y="153835"/>
                </a:lnTo>
                <a:lnTo>
                  <a:pt x="422503" y="178308"/>
                </a:lnTo>
                <a:lnTo>
                  <a:pt x="439572" y="192773"/>
                </a:lnTo>
                <a:lnTo>
                  <a:pt x="461772" y="197523"/>
                </a:lnTo>
                <a:lnTo>
                  <a:pt x="590448" y="197523"/>
                </a:lnTo>
                <a:lnTo>
                  <a:pt x="598208" y="199783"/>
                </a:lnTo>
                <a:lnTo>
                  <a:pt x="601357" y="205155"/>
                </a:lnTo>
                <a:lnTo>
                  <a:pt x="601383" y="211556"/>
                </a:lnTo>
                <a:lnTo>
                  <a:pt x="599795" y="216865"/>
                </a:lnTo>
                <a:lnTo>
                  <a:pt x="596328" y="222262"/>
                </a:lnTo>
                <a:lnTo>
                  <a:pt x="590156" y="228828"/>
                </a:lnTo>
                <a:lnTo>
                  <a:pt x="581863" y="234391"/>
                </a:lnTo>
                <a:lnTo>
                  <a:pt x="572096" y="236728"/>
                </a:lnTo>
                <a:lnTo>
                  <a:pt x="369824" y="236728"/>
                </a:lnTo>
                <a:lnTo>
                  <a:pt x="333044" y="315214"/>
                </a:lnTo>
                <a:lnTo>
                  <a:pt x="553720" y="315214"/>
                </a:lnTo>
                <a:lnTo>
                  <a:pt x="582688" y="308851"/>
                </a:lnTo>
                <a:lnTo>
                  <a:pt x="614387" y="291706"/>
                </a:lnTo>
                <a:lnTo>
                  <a:pt x="643331" y="266700"/>
                </a:lnTo>
                <a:lnTo>
                  <a:pt x="664006" y="236728"/>
                </a:lnTo>
                <a:lnTo>
                  <a:pt x="719162" y="119037"/>
                </a:lnTo>
                <a:lnTo>
                  <a:pt x="774344" y="1270"/>
                </a:lnTo>
                <a:close/>
              </a:path>
              <a:path w="2419350" h="635635">
                <a:moveTo>
                  <a:pt x="815149" y="477532"/>
                </a:moveTo>
                <a:lnTo>
                  <a:pt x="784606" y="477532"/>
                </a:lnTo>
                <a:lnTo>
                  <a:pt x="750354" y="532485"/>
                </a:lnTo>
                <a:lnTo>
                  <a:pt x="747890" y="536524"/>
                </a:lnTo>
                <a:lnTo>
                  <a:pt x="745604" y="540905"/>
                </a:lnTo>
                <a:lnTo>
                  <a:pt x="743496" y="545592"/>
                </a:lnTo>
                <a:lnTo>
                  <a:pt x="743496" y="477532"/>
                </a:lnTo>
                <a:lnTo>
                  <a:pt x="715098" y="477532"/>
                </a:lnTo>
                <a:lnTo>
                  <a:pt x="715098" y="584923"/>
                </a:lnTo>
                <a:lnTo>
                  <a:pt x="744499" y="584923"/>
                </a:lnTo>
                <a:lnTo>
                  <a:pt x="768959" y="545592"/>
                </a:lnTo>
                <a:lnTo>
                  <a:pt x="778675" y="529958"/>
                </a:lnTo>
                <a:lnTo>
                  <a:pt x="781646" y="525297"/>
                </a:lnTo>
                <a:lnTo>
                  <a:pt x="784377" y="520179"/>
                </a:lnTo>
                <a:lnTo>
                  <a:pt x="786917" y="514680"/>
                </a:lnTo>
                <a:lnTo>
                  <a:pt x="786917" y="584923"/>
                </a:lnTo>
                <a:lnTo>
                  <a:pt x="815149" y="584923"/>
                </a:lnTo>
                <a:lnTo>
                  <a:pt x="815149" y="514680"/>
                </a:lnTo>
                <a:lnTo>
                  <a:pt x="815149" y="477532"/>
                </a:lnTo>
                <a:close/>
              </a:path>
              <a:path w="2419350" h="635635">
                <a:moveTo>
                  <a:pt x="916597" y="554583"/>
                </a:moveTo>
                <a:lnTo>
                  <a:pt x="890257" y="529374"/>
                </a:lnTo>
                <a:lnTo>
                  <a:pt x="890257" y="528828"/>
                </a:lnTo>
                <a:lnTo>
                  <a:pt x="900493" y="525500"/>
                </a:lnTo>
                <a:lnTo>
                  <a:pt x="907808" y="520242"/>
                </a:lnTo>
                <a:lnTo>
                  <a:pt x="912190" y="513067"/>
                </a:lnTo>
                <a:lnTo>
                  <a:pt x="913650" y="503961"/>
                </a:lnTo>
                <a:lnTo>
                  <a:pt x="912101" y="496824"/>
                </a:lnTo>
                <a:lnTo>
                  <a:pt x="910907" y="491261"/>
                </a:lnTo>
                <a:lnTo>
                  <a:pt x="902652" y="482180"/>
                </a:lnTo>
                <a:lnTo>
                  <a:pt x="888923" y="476745"/>
                </a:lnTo>
                <a:lnTo>
                  <a:pt x="869708" y="474929"/>
                </a:lnTo>
                <a:lnTo>
                  <a:pt x="862368" y="475272"/>
                </a:lnTo>
                <a:lnTo>
                  <a:pt x="854595" y="476288"/>
                </a:lnTo>
                <a:lnTo>
                  <a:pt x="846391" y="477977"/>
                </a:lnTo>
                <a:lnTo>
                  <a:pt x="837755" y="480339"/>
                </a:lnTo>
                <a:lnTo>
                  <a:pt x="837755" y="503148"/>
                </a:lnTo>
                <a:lnTo>
                  <a:pt x="844334" y="500392"/>
                </a:lnTo>
                <a:lnTo>
                  <a:pt x="850925" y="498411"/>
                </a:lnTo>
                <a:lnTo>
                  <a:pt x="857516" y="497217"/>
                </a:lnTo>
                <a:lnTo>
                  <a:pt x="864095" y="496824"/>
                </a:lnTo>
                <a:lnTo>
                  <a:pt x="875779" y="496824"/>
                </a:lnTo>
                <a:lnTo>
                  <a:pt x="881532" y="500392"/>
                </a:lnTo>
                <a:lnTo>
                  <a:pt x="881608" y="515721"/>
                </a:lnTo>
                <a:lnTo>
                  <a:pt x="875093" y="519798"/>
                </a:lnTo>
                <a:lnTo>
                  <a:pt x="847775" y="519798"/>
                </a:lnTo>
                <a:lnTo>
                  <a:pt x="847775" y="540258"/>
                </a:lnTo>
                <a:lnTo>
                  <a:pt x="861834" y="540258"/>
                </a:lnTo>
                <a:lnTo>
                  <a:pt x="871816" y="541058"/>
                </a:lnTo>
                <a:lnTo>
                  <a:pt x="878954" y="543433"/>
                </a:lnTo>
                <a:lnTo>
                  <a:pt x="883234" y="547395"/>
                </a:lnTo>
                <a:lnTo>
                  <a:pt x="884656" y="552945"/>
                </a:lnTo>
                <a:lnTo>
                  <a:pt x="884656" y="561124"/>
                </a:lnTo>
                <a:lnTo>
                  <a:pt x="877684" y="565226"/>
                </a:lnTo>
                <a:lnTo>
                  <a:pt x="863727" y="565226"/>
                </a:lnTo>
                <a:lnTo>
                  <a:pt x="856488" y="564781"/>
                </a:lnTo>
                <a:lnTo>
                  <a:pt x="849236" y="563435"/>
                </a:lnTo>
                <a:lnTo>
                  <a:pt x="841959" y="561213"/>
                </a:lnTo>
                <a:lnTo>
                  <a:pt x="834694" y="558101"/>
                </a:lnTo>
                <a:lnTo>
                  <a:pt x="834694" y="582104"/>
                </a:lnTo>
                <a:lnTo>
                  <a:pt x="841946" y="584276"/>
                </a:lnTo>
                <a:lnTo>
                  <a:pt x="849807" y="585825"/>
                </a:lnTo>
                <a:lnTo>
                  <a:pt x="858278" y="586765"/>
                </a:lnTo>
                <a:lnTo>
                  <a:pt x="867346" y="587070"/>
                </a:lnTo>
                <a:lnTo>
                  <a:pt x="888898" y="585038"/>
                </a:lnTo>
                <a:lnTo>
                  <a:pt x="904290" y="578942"/>
                </a:lnTo>
                <a:lnTo>
                  <a:pt x="913523" y="568794"/>
                </a:lnTo>
                <a:lnTo>
                  <a:pt x="914298" y="565226"/>
                </a:lnTo>
                <a:lnTo>
                  <a:pt x="916597" y="554583"/>
                </a:lnTo>
                <a:close/>
              </a:path>
              <a:path w="2419350" h="635635">
                <a:moveTo>
                  <a:pt x="1065428" y="477532"/>
                </a:moveTo>
                <a:lnTo>
                  <a:pt x="1023924" y="477532"/>
                </a:lnTo>
                <a:lnTo>
                  <a:pt x="1005052" y="539000"/>
                </a:lnTo>
                <a:lnTo>
                  <a:pt x="1002182" y="548411"/>
                </a:lnTo>
                <a:lnTo>
                  <a:pt x="1000506" y="554723"/>
                </a:lnTo>
                <a:lnTo>
                  <a:pt x="1000048" y="557885"/>
                </a:lnTo>
                <a:lnTo>
                  <a:pt x="999718" y="554558"/>
                </a:lnTo>
                <a:lnTo>
                  <a:pt x="998105" y="548271"/>
                </a:lnTo>
                <a:lnTo>
                  <a:pt x="983551" y="501561"/>
                </a:lnTo>
                <a:lnTo>
                  <a:pt x="976071" y="477532"/>
                </a:lnTo>
                <a:lnTo>
                  <a:pt x="935177" y="477532"/>
                </a:lnTo>
                <a:lnTo>
                  <a:pt x="935177" y="584923"/>
                </a:lnTo>
                <a:lnTo>
                  <a:pt x="959548" y="584923"/>
                </a:lnTo>
                <a:lnTo>
                  <a:pt x="959548" y="501561"/>
                </a:lnTo>
                <a:lnTo>
                  <a:pt x="959789" y="504126"/>
                </a:lnTo>
                <a:lnTo>
                  <a:pt x="961529" y="510667"/>
                </a:lnTo>
                <a:lnTo>
                  <a:pt x="984313" y="584923"/>
                </a:lnTo>
                <a:lnTo>
                  <a:pt x="1011643" y="584923"/>
                </a:lnTo>
                <a:lnTo>
                  <a:pt x="1019937" y="557885"/>
                </a:lnTo>
                <a:lnTo>
                  <a:pt x="1031201" y="521182"/>
                </a:lnTo>
                <a:lnTo>
                  <a:pt x="1034034" y="511860"/>
                </a:lnTo>
                <a:lnTo>
                  <a:pt x="1035786" y="505231"/>
                </a:lnTo>
                <a:lnTo>
                  <a:pt x="1036396" y="501345"/>
                </a:lnTo>
                <a:lnTo>
                  <a:pt x="1036396" y="584923"/>
                </a:lnTo>
                <a:lnTo>
                  <a:pt x="1065428" y="584923"/>
                </a:lnTo>
                <a:lnTo>
                  <a:pt x="1065428" y="501345"/>
                </a:lnTo>
                <a:lnTo>
                  <a:pt x="1065428" y="477532"/>
                </a:lnTo>
                <a:close/>
              </a:path>
              <a:path w="2419350" h="635635">
                <a:moveTo>
                  <a:pt x="1068565" y="1270"/>
                </a:moveTo>
                <a:lnTo>
                  <a:pt x="1008684" y="3263"/>
                </a:lnTo>
                <a:lnTo>
                  <a:pt x="934275" y="17233"/>
                </a:lnTo>
                <a:lnTo>
                  <a:pt x="893826" y="32448"/>
                </a:lnTo>
                <a:lnTo>
                  <a:pt x="852385" y="55143"/>
                </a:lnTo>
                <a:lnTo>
                  <a:pt x="810818" y="86829"/>
                </a:lnTo>
                <a:lnTo>
                  <a:pt x="770039" y="128981"/>
                </a:lnTo>
                <a:lnTo>
                  <a:pt x="730897" y="183108"/>
                </a:lnTo>
                <a:lnTo>
                  <a:pt x="694283" y="250698"/>
                </a:lnTo>
                <a:lnTo>
                  <a:pt x="664006" y="315214"/>
                </a:lnTo>
                <a:lnTo>
                  <a:pt x="737577" y="315214"/>
                </a:lnTo>
                <a:lnTo>
                  <a:pt x="755942" y="275971"/>
                </a:lnTo>
                <a:lnTo>
                  <a:pt x="795464" y="203860"/>
                </a:lnTo>
                <a:lnTo>
                  <a:pt x="833970" y="153822"/>
                </a:lnTo>
                <a:lnTo>
                  <a:pt x="870102" y="121907"/>
                </a:lnTo>
                <a:lnTo>
                  <a:pt x="930084" y="96278"/>
                </a:lnTo>
                <a:lnTo>
                  <a:pt x="951293" y="94576"/>
                </a:lnTo>
                <a:lnTo>
                  <a:pt x="847902" y="315214"/>
                </a:lnTo>
                <a:lnTo>
                  <a:pt x="921435" y="315214"/>
                </a:lnTo>
                <a:lnTo>
                  <a:pt x="1024839" y="94576"/>
                </a:lnTo>
                <a:lnTo>
                  <a:pt x="1068565" y="1270"/>
                </a:lnTo>
                <a:close/>
              </a:path>
              <a:path w="2419350" h="635635">
                <a:moveTo>
                  <a:pt x="1180515" y="526707"/>
                </a:moveTo>
                <a:lnTo>
                  <a:pt x="1180084" y="520293"/>
                </a:lnTo>
                <a:lnTo>
                  <a:pt x="1179753" y="515404"/>
                </a:lnTo>
                <a:lnTo>
                  <a:pt x="1177493" y="505320"/>
                </a:lnTo>
                <a:lnTo>
                  <a:pt x="1174051" y="497243"/>
                </a:lnTo>
                <a:lnTo>
                  <a:pt x="1173721" y="496455"/>
                </a:lnTo>
                <a:lnTo>
                  <a:pt x="1168450" y="488835"/>
                </a:lnTo>
                <a:lnTo>
                  <a:pt x="1161808" y="482752"/>
                </a:lnTo>
                <a:lnTo>
                  <a:pt x="1153909" y="478409"/>
                </a:lnTo>
                <a:lnTo>
                  <a:pt x="1151712" y="477786"/>
                </a:lnTo>
                <a:lnTo>
                  <a:pt x="1151712" y="520293"/>
                </a:lnTo>
                <a:lnTo>
                  <a:pt x="1114615" y="520293"/>
                </a:lnTo>
                <a:lnTo>
                  <a:pt x="1115428" y="513753"/>
                </a:lnTo>
                <a:lnTo>
                  <a:pt x="1117612" y="508254"/>
                </a:lnTo>
                <a:lnTo>
                  <a:pt x="1121295" y="503834"/>
                </a:lnTo>
                <a:lnTo>
                  <a:pt x="1124889" y="499452"/>
                </a:lnTo>
                <a:lnTo>
                  <a:pt x="1129233" y="497243"/>
                </a:lnTo>
                <a:lnTo>
                  <a:pt x="1134186" y="497243"/>
                </a:lnTo>
                <a:lnTo>
                  <a:pt x="1141844" y="498690"/>
                </a:lnTo>
                <a:lnTo>
                  <a:pt x="1147330" y="503021"/>
                </a:lnTo>
                <a:lnTo>
                  <a:pt x="1150620" y="510222"/>
                </a:lnTo>
                <a:lnTo>
                  <a:pt x="1151712" y="520293"/>
                </a:lnTo>
                <a:lnTo>
                  <a:pt x="1151712" y="477786"/>
                </a:lnTo>
                <a:lnTo>
                  <a:pt x="1144778" y="475805"/>
                </a:lnTo>
                <a:lnTo>
                  <a:pt x="1134402" y="474929"/>
                </a:lnTo>
                <a:lnTo>
                  <a:pt x="1124204" y="475907"/>
                </a:lnTo>
                <a:lnTo>
                  <a:pt x="1092238" y="499046"/>
                </a:lnTo>
                <a:lnTo>
                  <a:pt x="1084072" y="532904"/>
                </a:lnTo>
                <a:lnTo>
                  <a:pt x="1084910" y="545084"/>
                </a:lnTo>
                <a:lnTo>
                  <a:pt x="1104950" y="579424"/>
                </a:lnTo>
                <a:lnTo>
                  <a:pt x="1135367" y="587552"/>
                </a:lnTo>
                <a:lnTo>
                  <a:pt x="1146022" y="587057"/>
                </a:lnTo>
                <a:lnTo>
                  <a:pt x="1155611" y="585571"/>
                </a:lnTo>
                <a:lnTo>
                  <a:pt x="1164145" y="583095"/>
                </a:lnTo>
                <a:lnTo>
                  <a:pt x="1171638" y="579628"/>
                </a:lnTo>
                <a:lnTo>
                  <a:pt x="1171638" y="564095"/>
                </a:lnTo>
                <a:lnTo>
                  <a:pt x="1171638" y="555675"/>
                </a:lnTo>
                <a:lnTo>
                  <a:pt x="1165110" y="559358"/>
                </a:lnTo>
                <a:lnTo>
                  <a:pt x="1158062" y="561987"/>
                </a:lnTo>
                <a:lnTo>
                  <a:pt x="1150505" y="563575"/>
                </a:lnTo>
                <a:lnTo>
                  <a:pt x="1142428" y="564095"/>
                </a:lnTo>
                <a:lnTo>
                  <a:pt x="1130947" y="562635"/>
                </a:lnTo>
                <a:lnTo>
                  <a:pt x="1122527" y="558241"/>
                </a:lnTo>
                <a:lnTo>
                  <a:pt x="1117142" y="550926"/>
                </a:lnTo>
                <a:lnTo>
                  <a:pt x="1114844" y="540689"/>
                </a:lnTo>
                <a:lnTo>
                  <a:pt x="1180515" y="540689"/>
                </a:lnTo>
                <a:lnTo>
                  <a:pt x="1180515" y="526707"/>
                </a:lnTo>
                <a:close/>
              </a:path>
              <a:path w="2419350" h="635635">
                <a:moveTo>
                  <a:pt x="1247952" y="144018"/>
                </a:moveTo>
                <a:lnTo>
                  <a:pt x="1237297" y="107442"/>
                </a:lnTo>
                <a:lnTo>
                  <a:pt x="1211224" y="86461"/>
                </a:lnTo>
                <a:lnTo>
                  <a:pt x="1178890" y="79768"/>
                </a:lnTo>
                <a:lnTo>
                  <a:pt x="1164539" y="79768"/>
                </a:lnTo>
                <a:lnTo>
                  <a:pt x="1164539" y="183959"/>
                </a:lnTo>
                <a:lnTo>
                  <a:pt x="1160487" y="197523"/>
                </a:lnTo>
                <a:lnTo>
                  <a:pt x="1151813" y="211061"/>
                </a:lnTo>
                <a:lnTo>
                  <a:pt x="1138936" y="223723"/>
                </a:lnTo>
                <a:lnTo>
                  <a:pt x="1123022" y="233095"/>
                </a:lnTo>
                <a:lnTo>
                  <a:pt x="1105306" y="236753"/>
                </a:lnTo>
                <a:lnTo>
                  <a:pt x="1068590" y="236753"/>
                </a:lnTo>
                <a:lnTo>
                  <a:pt x="1105306" y="158229"/>
                </a:lnTo>
                <a:lnTo>
                  <a:pt x="1142123" y="158229"/>
                </a:lnTo>
                <a:lnTo>
                  <a:pt x="1156436" y="161886"/>
                </a:lnTo>
                <a:lnTo>
                  <a:pt x="1163548" y="171272"/>
                </a:lnTo>
                <a:lnTo>
                  <a:pt x="1164539" y="183959"/>
                </a:lnTo>
                <a:lnTo>
                  <a:pt x="1164539" y="79768"/>
                </a:lnTo>
                <a:lnTo>
                  <a:pt x="1142123" y="79768"/>
                </a:lnTo>
                <a:lnTo>
                  <a:pt x="1178890" y="1270"/>
                </a:lnTo>
                <a:lnTo>
                  <a:pt x="1105306" y="1270"/>
                </a:lnTo>
                <a:lnTo>
                  <a:pt x="976604" y="275971"/>
                </a:lnTo>
                <a:lnTo>
                  <a:pt x="973124" y="283464"/>
                </a:lnTo>
                <a:lnTo>
                  <a:pt x="970445" y="294741"/>
                </a:lnTo>
                <a:lnTo>
                  <a:pt x="972540" y="304952"/>
                </a:lnTo>
                <a:lnTo>
                  <a:pt x="979500" y="312356"/>
                </a:lnTo>
                <a:lnTo>
                  <a:pt x="991412" y="315214"/>
                </a:lnTo>
                <a:lnTo>
                  <a:pt x="1068590" y="315214"/>
                </a:lnTo>
                <a:lnTo>
                  <a:pt x="1106906" y="308521"/>
                </a:lnTo>
                <a:lnTo>
                  <a:pt x="1152652" y="287553"/>
                </a:lnTo>
                <a:lnTo>
                  <a:pt x="1197724" y="251002"/>
                </a:lnTo>
                <a:lnTo>
                  <a:pt x="1234033" y="197523"/>
                </a:lnTo>
                <a:lnTo>
                  <a:pt x="1244257" y="158229"/>
                </a:lnTo>
                <a:lnTo>
                  <a:pt x="1247952" y="144018"/>
                </a:lnTo>
                <a:close/>
              </a:path>
              <a:path w="2419350" h="635635">
                <a:moveTo>
                  <a:pt x="1302181" y="528180"/>
                </a:moveTo>
                <a:lnTo>
                  <a:pt x="1301521" y="516509"/>
                </a:lnTo>
                <a:lnTo>
                  <a:pt x="1299514" y="506120"/>
                </a:lnTo>
                <a:lnTo>
                  <a:pt x="1297393" y="500329"/>
                </a:lnTo>
                <a:lnTo>
                  <a:pt x="1296187" y="497027"/>
                </a:lnTo>
                <a:lnTo>
                  <a:pt x="1294168" y="493687"/>
                </a:lnTo>
                <a:lnTo>
                  <a:pt x="1291501" y="489242"/>
                </a:lnTo>
                <a:lnTo>
                  <a:pt x="1285621" y="482955"/>
                </a:lnTo>
                <a:lnTo>
                  <a:pt x="1278636" y="478485"/>
                </a:lnTo>
                <a:lnTo>
                  <a:pt x="1270520" y="475818"/>
                </a:lnTo>
                <a:lnTo>
                  <a:pt x="1270317" y="475805"/>
                </a:lnTo>
                <a:lnTo>
                  <a:pt x="1270317" y="528624"/>
                </a:lnTo>
                <a:lnTo>
                  <a:pt x="1269949" y="536206"/>
                </a:lnTo>
                <a:lnTo>
                  <a:pt x="1255090" y="562178"/>
                </a:lnTo>
                <a:lnTo>
                  <a:pt x="1242060" y="562178"/>
                </a:lnTo>
                <a:lnTo>
                  <a:pt x="1237221" y="559854"/>
                </a:lnTo>
                <a:lnTo>
                  <a:pt x="1233551" y="555129"/>
                </a:lnTo>
                <a:lnTo>
                  <a:pt x="1229868" y="550430"/>
                </a:lnTo>
                <a:lnTo>
                  <a:pt x="1228064" y="544398"/>
                </a:lnTo>
                <a:lnTo>
                  <a:pt x="1228064" y="519938"/>
                </a:lnTo>
                <a:lnTo>
                  <a:pt x="1230071" y="513156"/>
                </a:lnTo>
                <a:lnTo>
                  <a:pt x="1238135" y="502831"/>
                </a:lnTo>
                <a:lnTo>
                  <a:pt x="1243330" y="500329"/>
                </a:lnTo>
                <a:lnTo>
                  <a:pt x="1249667" y="500329"/>
                </a:lnTo>
                <a:lnTo>
                  <a:pt x="1258722" y="502094"/>
                </a:lnTo>
                <a:lnTo>
                  <a:pt x="1265174" y="507390"/>
                </a:lnTo>
                <a:lnTo>
                  <a:pt x="1269034" y="516229"/>
                </a:lnTo>
                <a:lnTo>
                  <a:pt x="1270317" y="528624"/>
                </a:lnTo>
                <a:lnTo>
                  <a:pt x="1270317" y="475805"/>
                </a:lnTo>
                <a:lnTo>
                  <a:pt x="1228940" y="493687"/>
                </a:lnTo>
                <a:lnTo>
                  <a:pt x="1228547" y="493687"/>
                </a:lnTo>
                <a:lnTo>
                  <a:pt x="1228547" y="477532"/>
                </a:lnTo>
                <a:lnTo>
                  <a:pt x="1197495" y="477532"/>
                </a:lnTo>
                <a:lnTo>
                  <a:pt x="1197495" y="634377"/>
                </a:lnTo>
                <a:lnTo>
                  <a:pt x="1228547" y="634377"/>
                </a:lnTo>
                <a:lnTo>
                  <a:pt x="1228547" y="572465"/>
                </a:lnTo>
                <a:lnTo>
                  <a:pt x="1228940" y="572465"/>
                </a:lnTo>
                <a:lnTo>
                  <a:pt x="1234262" y="579069"/>
                </a:lnTo>
                <a:lnTo>
                  <a:pt x="1240650" y="583780"/>
                </a:lnTo>
                <a:lnTo>
                  <a:pt x="1248105" y="586613"/>
                </a:lnTo>
                <a:lnTo>
                  <a:pt x="1256652" y="587552"/>
                </a:lnTo>
                <a:lnTo>
                  <a:pt x="1266469" y="586536"/>
                </a:lnTo>
                <a:lnTo>
                  <a:pt x="1299057" y="552386"/>
                </a:lnTo>
                <a:lnTo>
                  <a:pt x="1301394" y="540943"/>
                </a:lnTo>
                <a:lnTo>
                  <a:pt x="1302181" y="528180"/>
                </a:lnTo>
                <a:close/>
              </a:path>
              <a:path w="2419350" h="635635">
                <a:moveTo>
                  <a:pt x="1411287" y="526707"/>
                </a:moveTo>
                <a:lnTo>
                  <a:pt x="1410855" y="520293"/>
                </a:lnTo>
                <a:lnTo>
                  <a:pt x="1410525" y="515404"/>
                </a:lnTo>
                <a:lnTo>
                  <a:pt x="1408264" y="505320"/>
                </a:lnTo>
                <a:lnTo>
                  <a:pt x="1404823" y="497243"/>
                </a:lnTo>
                <a:lnTo>
                  <a:pt x="1404493" y="496455"/>
                </a:lnTo>
                <a:lnTo>
                  <a:pt x="1399209" y="488835"/>
                </a:lnTo>
                <a:lnTo>
                  <a:pt x="1392580" y="482752"/>
                </a:lnTo>
                <a:lnTo>
                  <a:pt x="1384706" y="478409"/>
                </a:lnTo>
                <a:lnTo>
                  <a:pt x="1382496" y="477786"/>
                </a:lnTo>
                <a:lnTo>
                  <a:pt x="1382496" y="520293"/>
                </a:lnTo>
                <a:lnTo>
                  <a:pt x="1345425" y="520293"/>
                </a:lnTo>
                <a:lnTo>
                  <a:pt x="1346212" y="513753"/>
                </a:lnTo>
                <a:lnTo>
                  <a:pt x="1348409" y="508254"/>
                </a:lnTo>
                <a:lnTo>
                  <a:pt x="1355674" y="499452"/>
                </a:lnTo>
                <a:lnTo>
                  <a:pt x="1360017" y="497243"/>
                </a:lnTo>
                <a:lnTo>
                  <a:pt x="1364970" y="497243"/>
                </a:lnTo>
                <a:lnTo>
                  <a:pt x="1372628" y="498690"/>
                </a:lnTo>
                <a:lnTo>
                  <a:pt x="1378115" y="503021"/>
                </a:lnTo>
                <a:lnTo>
                  <a:pt x="1381404" y="510222"/>
                </a:lnTo>
                <a:lnTo>
                  <a:pt x="1382496" y="520293"/>
                </a:lnTo>
                <a:lnTo>
                  <a:pt x="1382496" y="477786"/>
                </a:lnTo>
                <a:lnTo>
                  <a:pt x="1375562" y="475805"/>
                </a:lnTo>
                <a:lnTo>
                  <a:pt x="1365173" y="474929"/>
                </a:lnTo>
                <a:lnTo>
                  <a:pt x="1354975" y="475907"/>
                </a:lnTo>
                <a:lnTo>
                  <a:pt x="1323035" y="499046"/>
                </a:lnTo>
                <a:lnTo>
                  <a:pt x="1314856" y="532904"/>
                </a:lnTo>
                <a:lnTo>
                  <a:pt x="1315694" y="545084"/>
                </a:lnTo>
                <a:lnTo>
                  <a:pt x="1335722" y="579424"/>
                </a:lnTo>
                <a:lnTo>
                  <a:pt x="1366139" y="587552"/>
                </a:lnTo>
                <a:lnTo>
                  <a:pt x="1376794" y="587057"/>
                </a:lnTo>
                <a:lnTo>
                  <a:pt x="1386382" y="585571"/>
                </a:lnTo>
                <a:lnTo>
                  <a:pt x="1394929" y="583095"/>
                </a:lnTo>
                <a:lnTo>
                  <a:pt x="1402435" y="579628"/>
                </a:lnTo>
                <a:lnTo>
                  <a:pt x="1402435" y="564095"/>
                </a:lnTo>
                <a:lnTo>
                  <a:pt x="1402435" y="555675"/>
                </a:lnTo>
                <a:lnTo>
                  <a:pt x="1395882" y="559358"/>
                </a:lnTo>
                <a:lnTo>
                  <a:pt x="1388833" y="561987"/>
                </a:lnTo>
                <a:lnTo>
                  <a:pt x="1381277" y="563575"/>
                </a:lnTo>
                <a:lnTo>
                  <a:pt x="1373225" y="564095"/>
                </a:lnTo>
                <a:lnTo>
                  <a:pt x="1361732" y="562635"/>
                </a:lnTo>
                <a:lnTo>
                  <a:pt x="1353299" y="558241"/>
                </a:lnTo>
                <a:lnTo>
                  <a:pt x="1347927" y="550926"/>
                </a:lnTo>
                <a:lnTo>
                  <a:pt x="1345615" y="540689"/>
                </a:lnTo>
                <a:lnTo>
                  <a:pt x="1411287" y="540689"/>
                </a:lnTo>
                <a:lnTo>
                  <a:pt x="1411287" y="526707"/>
                </a:lnTo>
                <a:close/>
              </a:path>
              <a:path w="2419350" h="635635">
                <a:moveTo>
                  <a:pt x="1525257" y="477532"/>
                </a:moveTo>
                <a:lnTo>
                  <a:pt x="1494129" y="477532"/>
                </a:lnTo>
                <a:lnTo>
                  <a:pt x="1494129" y="517271"/>
                </a:lnTo>
                <a:lnTo>
                  <a:pt x="1459306" y="517271"/>
                </a:lnTo>
                <a:lnTo>
                  <a:pt x="1459306" y="477532"/>
                </a:lnTo>
                <a:lnTo>
                  <a:pt x="1428267" y="477532"/>
                </a:lnTo>
                <a:lnTo>
                  <a:pt x="1428267" y="584923"/>
                </a:lnTo>
                <a:lnTo>
                  <a:pt x="1459306" y="584923"/>
                </a:lnTo>
                <a:lnTo>
                  <a:pt x="1459306" y="540067"/>
                </a:lnTo>
                <a:lnTo>
                  <a:pt x="1494129" y="540067"/>
                </a:lnTo>
                <a:lnTo>
                  <a:pt x="1494129" y="584923"/>
                </a:lnTo>
                <a:lnTo>
                  <a:pt x="1525257" y="584923"/>
                </a:lnTo>
                <a:lnTo>
                  <a:pt x="1525257" y="540067"/>
                </a:lnTo>
                <a:lnTo>
                  <a:pt x="1525257" y="517271"/>
                </a:lnTo>
                <a:lnTo>
                  <a:pt x="1525257" y="477532"/>
                </a:lnTo>
                <a:close/>
              </a:path>
              <a:path w="2419350" h="635635">
                <a:moveTo>
                  <a:pt x="1620215" y="1270"/>
                </a:moveTo>
                <a:lnTo>
                  <a:pt x="1424127" y="1270"/>
                </a:lnTo>
                <a:lnTo>
                  <a:pt x="1395628" y="5689"/>
                </a:lnTo>
                <a:lnTo>
                  <a:pt x="1349768" y="37515"/>
                </a:lnTo>
                <a:lnTo>
                  <a:pt x="1244384" y="253961"/>
                </a:lnTo>
                <a:lnTo>
                  <a:pt x="1236814" y="279260"/>
                </a:lnTo>
                <a:lnTo>
                  <a:pt x="1240155" y="298564"/>
                </a:lnTo>
                <a:lnTo>
                  <a:pt x="1254150" y="310883"/>
                </a:lnTo>
                <a:lnTo>
                  <a:pt x="1278597" y="315214"/>
                </a:lnTo>
                <a:lnTo>
                  <a:pt x="1473098" y="315214"/>
                </a:lnTo>
                <a:lnTo>
                  <a:pt x="1509852" y="236728"/>
                </a:lnTo>
                <a:lnTo>
                  <a:pt x="1330121" y="236728"/>
                </a:lnTo>
                <a:lnTo>
                  <a:pt x="1328674" y="231025"/>
                </a:lnTo>
                <a:lnTo>
                  <a:pt x="1331760" y="224358"/>
                </a:lnTo>
                <a:lnTo>
                  <a:pt x="1394929" y="89611"/>
                </a:lnTo>
                <a:lnTo>
                  <a:pt x="1397419" y="84340"/>
                </a:lnTo>
                <a:lnTo>
                  <a:pt x="1405051" y="79743"/>
                </a:lnTo>
                <a:lnTo>
                  <a:pt x="1583410" y="79743"/>
                </a:lnTo>
                <a:lnTo>
                  <a:pt x="1620215" y="1270"/>
                </a:lnTo>
                <a:close/>
              </a:path>
              <a:path w="2419350" h="635635">
                <a:moveTo>
                  <a:pt x="1650022" y="477532"/>
                </a:moveTo>
                <a:lnTo>
                  <a:pt x="1619453" y="477532"/>
                </a:lnTo>
                <a:lnTo>
                  <a:pt x="1585214" y="532485"/>
                </a:lnTo>
                <a:lnTo>
                  <a:pt x="1582724" y="536524"/>
                </a:lnTo>
                <a:lnTo>
                  <a:pt x="1580451" y="540905"/>
                </a:lnTo>
                <a:lnTo>
                  <a:pt x="1578343" y="545592"/>
                </a:lnTo>
                <a:lnTo>
                  <a:pt x="1578343" y="477532"/>
                </a:lnTo>
                <a:lnTo>
                  <a:pt x="1549933" y="477532"/>
                </a:lnTo>
                <a:lnTo>
                  <a:pt x="1549933" y="584923"/>
                </a:lnTo>
                <a:lnTo>
                  <a:pt x="1579321" y="584923"/>
                </a:lnTo>
                <a:lnTo>
                  <a:pt x="1603806" y="545592"/>
                </a:lnTo>
                <a:lnTo>
                  <a:pt x="1613535" y="529958"/>
                </a:lnTo>
                <a:lnTo>
                  <a:pt x="1616481" y="525297"/>
                </a:lnTo>
                <a:lnTo>
                  <a:pt x="1619262" y="520179"/>
                </a:lnTo>
                <a:lnTo>
                  <a:pt x="1621777" y="514680"/>
                </a:lnTo>
                <a:lnTo>
                  <a:pt x="1621777" y="584923"/>
                </a:lnTo>
                <a:lnTo>
                  <a:pt x="1650022" y="584923"/>
                </a:lnTo>
                <a:lnTo>
                  <a:pt x="1650022" y="514680"/>
                </a:lnTo>
                <a:lnTo>
                  <a:pt x="1650022" y="477532"/>
                </a:lnTo>
                <a:close/>
              </a:path>
              <a:path w="2419350" h="635635">
                <a:moveTo>
                  <a:pt x="1763141" y="477532"/>
                </a:moveTo>
                <a:lnTo>
                  <a:pt x="1732368" y="477532"/>
                </a:lnTo>
                <a:lnTo>
                  <a:pt x="1732368" y="498614"/>
                </a:lnTo>
                <a:lnTo>
                  <a:pt x="1732368" y="525043"/>
                </a:lnTo>
                <a:lnTo>
                  <a:pt x="1709953" y="525043"/>
                </a:lnTo>
                <a:lnTo>
                  <a:pt x="1704555" y="520611"/>
                </a:lnTo>
                <a:lnTo>
                  <a:pt x="1704555" y="502996"/>
                </a:lnTo>
                <a:lnTo>
                  <a:pt x="1709953" y="498614"/>
                </a:lnTo>
                <a:lnTo>
                  <a:pt x="1732368" y="498614"/>
                </a:lnTo>
                <a:lnTo>
                  <a:pt x="1732368" y="477532"/>
                </a:lnTo>
                <a:lnTo>
                  <a:pt x="1716468" y="477532"/>
                </a:lnTo>
                <a:lnTo>
                  <a:pt x="1697621" y="479488"/>
                </a:lnTo>
                <a:lnTo>
                  <a:pt x="1684172" y="485368"/>
                </a:lnTo>
                <a:lnTo>
                  <a:pt x="1676107" y="495173"/>
                </a:lnTo>
                <a:lnTo>
                  <a:pt x="1673415" y="508914"/>
                </a:lnTo>
                <a:lnTo>
                  <a:pt x="1674990" y="519391"/>
                </a:lnTo>
                <a:lnTo>
                  <a:pt x="1679714" y="527532"/>
                </a:lnTo>
                <a:lnTo>
                  <a:pt x="1687576" y="533336"/>
                </a:lnTo>
                <a:lnTo>
                  <a:pt x="1698574" y="536803"/>
                </a:lnTo>
                <a:lnTo>
                  <a:pt x="1692859" y="539330"/>
                </a:lnTo>
                <a:lnTo>
                  <a:pt x="1687830" y="543102"/>
                </a:lnTo>
                <a:lnTo>
                  <a:pt x="1683461" y="548132"/>
                </a:lnTo>
                <a:lnTo>
                  <a:pt x="1679765" y="554405"/>
                </a:lnTo>
                <a:lnTo>
                  <a:pt x="1665160" y="584923"/>
                </a:lnTo>
                <a:lnTo>
                  <a:pt x="1699755" y="584923"/>
                </a:lnTo>
                <a:lnTo>
                  <a:pt x="1714919" y="549897"/>
                </a:lnTo>
                <a:lnTo>
                  <a:pt x="1719846" y="544766"/>
                </a:lnTo>
                <a:lnTo>
                  <a:pt x="1732368" y="544766"/>
                </a:lnTo>
                <a:lnTo>
                  <a:pt x="1732368" y="584923"/>
                </a:lnTo>
                <a:lnTo>
                  <a:pt x="1763141" y="584923"/>
                </a:lnTo>
                <a:lnTo>
                  <a:pt x="1763141" y="544766"/>
                </a:lnTo>
                <a:lnTo>
                  <a:pt x="1763141" y="525043"/>
                </a:lnTo>
                <a:lnTo>
                  <a:pt x="1763141" y="498614"/>
                </a:lnTo>
                <a:lnTo>
                  <a:pt x="1763141" y="477532"/>
                </a:lnTo>
                <a:close/>
              </a:path>
              <a:path w="2419350" h="635635">
                <a:moveTo>
                  <a:pt x="1804060" y="235470"/>
                </a:moveTo>
                <a:lnTo>
                  <a:pt x="1730527" y="235470"/>
                </a:lnTo>
                <a:lnTo>
                  <a:pt x="1716265" y="266128"/>
                </a:lnTo>
                <a:lnTo>
                  <a:pt x="1704568" y="291058"/>
                </a:lnTo>
                <a:lnTo>
                  <a:pt x="1693735" y="313944"/>
                </a:lnTo>
                <a:lnTo>
                  <a:pt x="1767293" y="313944"/>
                </a:lnTo>
                <a:lnTo>
                  <a:pt x="1776615" y="295554"/>
                </a:lnTo>
                <a:lnTo>
                  <a:pt x="1783562" y="281216"/>
                </a:lnTo>
                <a:lnTo>
                  <a:pt x="1791550" y="263677"/>
                </a:lnTo>
                <a:lnTo>
                  <a:pt x="1804060" y="235470"/>
                </a:lnTo>
                <a:close/>
              </a:path>
              <a:path w="2419350" h="635635">
                <a:moveTo>
                  <a:pt x="1912162" y="479945"/>
                </a:moveTo>
                <a:lnTo>
                  <a:pt x="1907565" y="477748"/>
                </a:lnTo>
                <a:lnTo>
                  <a:pt x="1901748" y="476186"/>
                </a:lnTo>
                <a:lnTo>
                  <a:pt x="1894700" y="475246"/>
                </a:lnTo>
                <a:lnTo>
                  <a:pt x="1886432" y="474929"/>
                </a:lnTo>
                <a:lnTo>
                  <a:pt x="1874189" y="475919"/>
                </a:lnTo>
                <a:lnTo>
                  <a:pt x="1838540" y="499325"/>
                </a:lnTo>
                <a:lnTo>
                  <a:pt x="1829904" y="533844"/>
                </a:lnTo>
                <a:lnTo>
                  <a:pt x="1830806" y="545172"/>
                </a:lnTo>
                <a:lnTo>
                  <a:pt x="1851964" y="579120"/>
                </a:lnTo>
                <a:lnTo>
                  <a:pt x="1881784" y="587552"/>
                </a:lnTo>
                <a:lnTo>
                  <a:pt x="1891118" y="587146"/>
                </a:lnTo>
                <a:lnTo>
                  <a:pt x="1899310" y="585939"/>
                </a:lnTo>
                <a:lnTo>
                  <a:pt x="1906320" y="583920"/>
                </a:lnTo>
                <a:lnTo>
                  <a:pt x="1912162" y="581088"/>
                </a:lnTo>
                <a:lnTo>
                  <a:pt x="1912162" y="562178"/>
                </a:lnTo>
                <a:lnTo>
                  <a:pt x="1912162" y="554405"/>
                </a:lnTo>
                <a:lnTo>
                  <a:pt x="1904758" y="559574"/>
                </a:lnTo>
                <a:lnTo>
                  <a:pt x="1897176" y="562178"/>
                </a:lnTo>
                <a:lnTo>
                  <a:pt x="1880730" y="562178"/>
                </a:lnTo>
                <a:lnTo>
                  <a:pt x="1873885" y="559485"/>
                </a:lnTo>
                <a:lnTo>
                  <a:pt x="1863928" y="548640"/>
                </a:lnTo>
                <a:lnTo>
                  <a:pt x="1861426" y="541121"/>
                </a:lnTo>
                <a:lnTo>
                  <a:pt x="1861426" y="521830"/>
                </a:lnTo>
                <a:lnTo>
                  <a:pt x="1864042" y="514197"/>
                </a:lnTo>
                <a:lnTo>
                  <a:pt x="1874481" y="503072"/>
                </a:lnTo>
                <a:lnTo>
                  <a:pt x="1881517" y="500329"/>
                </a:lnTo>
                <a:lnTo>
                  <a:pt x="1898434" y="500329"/>
                </a:lnTo>
                <a:lnTo>
                  <a:pt x="1905685" y="502856"/>
                </a:lnTo>
                <a:lnTo>
                  <a:pt x="1912162" y="508038"/>
                </a:lnTo>
                <a:lnTo>
                  <a:pt x="1912162" y="500329"/>
                </a:lnTo>
                <a:lnTo>
                  <a:pt x="1912162" y="479945"/>
                </a:lnTo>
                <a:close/>
              </a:path>
              <a:path w="2419350" h="635635">
                <a:moveTo>
                  <a:pt x="1914410" y="235470"/>
                </a:moveTo>
                <a:lnTo>
                  <a:pt x="1840852" y="235470"/>
                </a:lnTo>
                <a:lnTo>
                  <a:pt x="1804060" y="313944"/>
                </a:lnTo>
                <a:lnTo>
                  <a:pt x="1877669" y="313944"/>
                </a:lnTo>
                <a:lnTo>
                  <a:pt x="1914410" y="235470"/>
                </a:lnTo>
                <a:close/>
              </a:path>
              <a:path w="2419350" h="635635">
                <a:moveTo>
                  <a:pt x="1914410" y="0"/>
                </a:moveTo>
                <a:lnTo>
                  <a:pt x="1852777" y="2159"/>
                </a:lnTo>
                <a:lnTo>
                  <a:pt x="1776018" y="17233"/>
                </a:lnTo>
                <a:lnTo>
                  <a:pt x="1734375" y="33655"/>
                </a:lnTo>
                <a:lnTo>
                  <a:pt x="1691792" y="58140"/>
                </a:lnTo>
                <a:lnTo>
                  <a:pt x="1649234" y="92329"/>
                </a:lnTo>
                <a:lnTo>
                  <a:pt x="1607654" y="137833"/>
                </a:lnTo>
                <a:lnTo>
                  <a:pt x="1568005" y="196240"/>
                </a:lnTo>
                <a:lnTo>
                  <a:pt x="1645539" y="196240"/>
                </a:lnTo>
                <a:lnTo>
                  <a:pt x="1692084" y="141541"/>
                </a:lnTo>
                <a:lnTo>
                  <a:pt x="1734489" y="110451"/>
                </a:lnTo>
                <a:lnTo>
                  <a:pt x="1770316" y="96532"/>
                </a:lnTo>
                <a:lnTo>
                  <a:pt x="1797164" y="93332"/>
                </a:lnTo>
                <a:lnTo>
                  <a:pt x="1777504" y="135001"/>
                </a:lnTo>
                <a:lnTo>
                  <a:pt x="1763801" y="164223"/>
                </a:lnTo>
                <a:lnTo>
                  <a:pt x="1748929" y="196240"/>
                </a:lnTo>
                <a:lnTo>
                  <a:pt x="1645539" y="196240"/>
                </a:lnTo>
                <a:lnTo>
                  <a:pt x="1621713" y="235470"/>
                </a:lnTo>
                <a:lnTo>
                  <a:pt x="1546847" y="235470"/>
                </a:lnTo>
                <a:lnTo>
                  <a:pt x="1544599" y="239826"/>
                </a:lnTo>
                <a:lnTo>
                  <a:pt x="1525206" y="281241"/>
                </a:lnTo>
                <a:lnTo>
                  <a:pt x="1509852" y="313944"/>
                </a:lnTo>
                <a:lnTo>
                  <a:pt x="1583410" y="313944"/>
                </a:lnTo>
                <a:lnTo>
                  <a:pt x="1601825" y="274739"/>
                </a:lnTo>
                <a:lnTo>
                  <a:pt x="1606791" y="264439"/>
                </a:lnTo>
                <a:lnTo>
                  <a:pt x="1611782" y="254673"/>
                </a:lnTo>
                <a:lnTo>
                  <a:pt x="1616773" y="245122"/>
                </a:lnTo>
                <a:lnTo>
                  <a:pt x="1621777" y="235470"/>
                </a:lnTo>
                <a:lnTo>
                  <a:pt x="1730527" y="235470"/>
                </a:lnTo>
                <a:lnTo>
                  <a:pt x="1748942" y="196240"/>
                </a:lnTo>
                <a:lnTo>
                  <a:pt x="1822462" y="196240"/>
                </a:lnTo>
                <a:lnTo>
                  <a:pt x="1848764" y="141351"/>
                </a:lnTo>
                <a:lnTo>
                  <a:pt x="1871218" y="93332"/>
                </a:lnTo>
                <a:lnTo>
                  <a:pt x="1877529" y="79743"/>
                </a:lnTo>
                <a:lnTo>
                  <a:pt x="1914410" y="0"/>
                </a:lnTo>
                <a:close/>
              </a:path>
              <a:path w="2419350" h="635635">
                <a:moveTo>
                  <a:pt x="2071966" y="558723"/>
                </a:moveTo>
                <a:lnTo>
                  <a:pt x="2042985" y="558723"/>
                </a:lnTo>
                <a:lnTo>
                  <a:pt x="2042985" y="465048"/>
                </a:lnTo>
                <a:lnTo>
                  <a:pt x="2042985" y="432003"/>
                </a:lnTo>
                <a:lnTo>
                  <a:pt x="1982076" y="445122"/>
                </a:lnTo>
                <a:lnTo>
                  <a:pt x="1982076" y="471982"/>
                </a:lnTo>
                <a:lnTo>
                  <a:pt x="2012010" y="465048"/>
                </a:lnTo>
                <a:lnTo>
                  <a:pt x="2012010" y="558723"/>
                </a:lnTo>
                <a:lnTo>
                  <a:pt x="1982838" y="558723"/>
                </a:lnTo>
                <a:lnTo>
                  <a:pt x="1982838" y="584923"/>
                </a:lnTo>
                <a:lnTo>
                  <a:pt x="2071966" y="584923"/>
                </a:lnTo>
                <a:lnTo>
                  <a:pt x="2071966" y="558723"/>
                </a:lnTo>
                <a:close/>
              </a:path>
              <a:path w="2419350" h="635635">
                <a:moveTo>
                  <a:pt x="2175814" y="46024"/>
                </a:moveTo>
                <a:lnTo>
                  <a:pt x="2161514" y="16878"/>
                </a:lnTo>
                <a:lnTo>
                  <a:pt x="2131923" y="3327"/>
                </a:lnTo>
                <a:lnTo>
                  <a:pt x="2098281" y="0"/>
                </a:lnTo>
                <a:lnTo>
                  <a:pt x="2091563" y="0"/>
                </a:lnTo>
                <a:lnTo>
                  <a:pt x="2091563" y="88201"/>
                </a:lnTo>
                <a:lnTo>
                  <a:pt x="2089226" y="97853"/>
                </a:lnTo>
                <a:lnTo>
                  <a:pt x="2078977" y="108280"/>
                </a:lnTo>
                <a:lnTo>
                  <a:pt x="2062924" y="114312"/>
                </a:lnTo>
                <a:lnTo>
                  <a:pt x="2043899" y="117081"/>
                </a:lnTo>
                <a:lnTo>
                  <a:pt x="2024710" y="117741"/>
                </a:lnTo>
                <a:lnTo>
                  <a:pt x="1969554" y="117741"/>
                </a:lnTo>
                <a:lnTo>
                  <a:pt x="1987969" y="78486"/>
                </a:lnTo>
                <a:lnTo>
                  <a:pt x="2061489" y="78486"/>
                </a:lnTo>
                <a:lnTo>
                  <a:pt x="2077161" y="79298"/>
                </a:lnTo>
                <a:lnTo>
                  <a:pt x="2087359" y="82270"/>
                </a:lnTo>
                <a:lnTo>
                  <a:pt x="2091563" y="88201"/>
                </a:lnTo>
                <a:lnTo>
                  <a:pt x="2091563" y="0"/>
                </a:lnTo>
                <a:lnTo>
                  <a:pt x="1978545" y="0"/>
                </a:lnTo>
                <a:lnTo>
                  <a:pt x="1966645" y="1701"/>
                </a:lnTo>
                <a:lnTo>
                  <a:pt x="1955787" y="6604"/>
                </a:lnTo>
                <a:lnTo>
                  <a:pt x="1946579" y="14376"/>
                </a:lnTo>
                <a:lnTo>
                  <a:pt x="1939632" y="24676"/>
                </a:lnTo>
                <a:lnTo>
                  <a:pt x="1859241" y="196240"/>
                </a:lnTo>
                <a:lnTo>
                  <a:pt x="2006358" y="196240"/>
                </a:lnTo>
                <a:lnTo>
                  <a:pt x="2043684" y="192303"/>
                </a:lnTo>
                <a:lnTo>
                  <a:pt x="2086571" y="177393"/>
                </a:lnTo>
                <a:lnTo>
                  <a:pt x="2128647" y="146888"/>
                </a:lnTo>
                <a:lnTo>
                  <a:pt x="2148700" y="117741"/>
                </a:lnTo>
                <a:lnTo>
                  <a:pt x="2163572" y="96139"/>
                </a:lnTo>
                <a:lnTo>
                  <a:pt x="2167877" y="78486"/>
                </a:lnTo>
                <a:lnTo>
                  <a:pt x="2175814" y="46024"/>
                </a:lnTo>
                <a:close/>
              </a:path>
              <a:path w="2419350" h="635635">
                <a:moveTo>
                  <a:pt x="2187283" y="502500"/>
                </a:moveTo>
                <a:lnTo>
                  <a:pt x="2179726" y="460349"/>
                </a:lnTo>
                <a:lnTo>
                  <a:pt x="2155914" y="435762"/>
                </a:lnTo>
                <a:lnTo>
                  <a:pt x="2155914" y="476948"/>
                </a:lnTo>
                <a:lnTo>
                  <a:pt x="2155914" y="491159"/>
                </a:lnTo>
                <a:lnTo>
                  <a:pt x="2154212" y="496379"/>
                </a:lnTo>
                <a:lnTo>
                  <a:pt x="2147392" y="504672"/>
                </a:lnTo>
                <a:lnTo>
                  <a:pt x="2142998" y="506806"/>
                </a:lnTo>
                <a:lnTo>
                  <a:pt x="2131745" y="506806"/>
                </a:lnTo>
                <a:lnTo>
                  <a:pt x="2127059" y="504596"/>
                </a:lnTo>
                <a:lnTo>
                  <a:pt x="2120176" y="495846"/>
                </a:lnTo>
                <a:lnTo>
                  <a:pt x="2118474" y="489877"/>
                </a:lnTo>
                <a:lnTo>
                  <a:pt x="2118474" y="474929"/>
                </a:lnTo>
                <a:lnTo>
                  <a:pt x="2120214" y="468896"/>
                </a:lnTo>
                <a:lnTo>
                  <a:pt x="2123668" y="464248"/>
                </a:lnTo>
                <a:lnTo>
                  <a:pt x="2127148" y="459638"/>
                </a:lnTo>
                <a:lnTo>
                  <a:pt x="2131542" y="457288"/>
                </a:lnTo>
                <a:lnTo>
                  <a:pt x="2142464" y="457288"/>
                </a:lnTo>
                <a:lnTo>
                  <a:pt x="2146985" y="459930"/>
                </a:lnTo>
                <a:lnTo>
                  <a:pt x="2150529" y="465150"/>
                </a:lnTo>
                <a:lnTo>
                  <a:pt x="2154136" y="470395"/>
                </a:lnTo>
                <a:lnTo>
                  <a:pt x="2155914" y="476948"/>
                </a:lnTo>
                <a:lnTo>
                  <a:pt x="2155914" y="435762"/>
                </a:lnTo>
                <a:lnTo>
                  <a:pt x="2148548" y="433133"/>
                </a:lnTo>
                <a:lnTo>
                  <a:pt x="2137841" y="432003"/>
                </a:lnTo>
                <a:lnTo>
                  <a:pt x="2127326" y="432904"/>
                </a:lnTo>
                <a:lnTo>
                  <a:pt x="2091563" y="463448"/>
                </a:lnTo>
                <a:lnTo>
                  <a:pt x="2088095" y="485089"/>
                </a:lnTo>
                <a:lnTo>
                  <a:pt x="2088807" y="494893"/>
                </a:lnTo>
                <a:lnTo>
                  <a:pt x="2112289" y="528218"/>
                </a:lnTo>
                <a:lnTo>
                  <a:pt x="2128101" y="531444"/>
                </a:lnTo>
                <a:lnTo>
                  <a:pt x="2137016" y="530517"/>
                </a:lnTo>
                <a:lnTo>
                  <a:pt x="2144738" y="527748"/>
                </a:lnTo>
                <a:lnTo>
                  <a:pt x="2151253" y="523125"/>
                </a:lnTo>
                <a:lnTo>
                  <a:pt x="2156536" y="516661"/>
                </a:lnTo>
                <a:lnTo>
                  <a:pt x="2157095" y="516877"/>
                </a:lnTo>
                <a:lnTo>
                  <a:pt x="2143188" y="555536"/>
                </a:lnTo>
                <a:lnTo>
                  <a:pt x="2122894" y="562178"/>
                </a:lnTo>
                <a:lnTo>
                  <a:pt x="2115350" y="561695"/>
                </a:lnTo>
                <a:lnTo>
                  <a:pt x="2108390" y="560235"/>
                </a:lnTo>
                <a:lnTo>
                  <a:pt x="2101989" y="557796"/>
                </a:lnTo>
                <a:lnTo>
                  <a:pt x="2096173" y="554405"/>
                </a:lnTo>
                <a:lnTo>
                  <a:pt x="2096173" y="581685"/>
                </a:lnTo>
                <a:lnTo>
                  <a:pt x="2102739" y="584263"/>
                </a:lnTo>
                <a:lnTo>
                  <a:pt x="2109901" y="586092"/>
                </a:lnTo>
                <a:lnTo>
                  <a:pt x="2117623" y="587184"/>
                </a:lnTo>
                <a:lnTo>
                  <a:pt x="2125929" y="587552"/>
                </a:lnTo>
                <a:lnTo>
                  <a:pt x="2139632" y="586155"/>
                </a:lnTo>
                <a:lnTo>
                  <a:pt x="2172817" y="562178"/>
                </a:lnTo>
                <a:lnTo>
                  <a:pt x="2186267" y="521538"/>
                </a:lnTo>
                <a:lnTo>
                  <a:pt x="2187054" y="506806"/>
                </a:lnTo>
                <a:lnTo>
                  <a:pt x="2187283" y="502500"/>
                </a:lnTo>
                <a:close/>
              </a:path>
              <a:path w="2419350" h="635635">
                <a:moveTo>
                  <a:pt x="2261743" y="14693"/>
                </a:moveTo>
                <a:lnTo>
                  <a:pt x="2261654" y="723"/>
                </a:lnTo>
                <a:lnTo>
                  <a:pt x="2220811" y="723"/>
                </a:lnTo>
                <a:lnTo>
                  <a:pt x="2220938" y="3263"/>
                </a:lnTo>
                <a:lnTo>
                  <a:pt x="2221052" y="18503"/>
                </a:lnTo>
                <a:lnTo>
                  <a:pt x="2220633" y="22313"/>
                </a:lnTo>
                <a:lnTo>
                  <a:pt x="2220480" y="27393"/>
                </a:lnTo>
                <a:lnTo>
                  <a:pt x="2220010" y="31203"/>
                </a:lnTo>
                <a:lnTo>
                  <a:pt x="2219655" y="35013"/>
                </a:lnTo>
                <a:lnTo>
                  <a:pt x="2217864" y="47713"/>
                </a:lnTo>
                <a:lnTo>
                  <a:pt x="2216480" y="55333"/>
                </a:lnTo>
                <a:lnTo>
                  <a:pt x="2214803" y="61683"/>
                </a:lnTo>
                <a:lnTo>
                  <a:pt x="2212898" y="70573"/>
                </a:lnTo>
                <a:lnTo>
                  <a:pt x="2210524" y="78193"/>
                </a:lnTo>
                <a:lnTo>
                  <a:pt x="2207869" y="85813"/>
                </a:lnTo>
                <a:lnTo>
                  <a:pt x="2204910" y="93433"/>
                </a:lnTo>
                <a:lnTo>
                  <a:pt x="2201634" y="102323"/>
                </a:lnTo>
                <a:lnTo>
                  <a:pt x="2197938" y="109943"/>
                </a:lnTo>
                <a:lnTo>
                  <a:pt x="2193887" y="117563"/>
                </a:lnTo>
                <a:lnTo>
                  <a:pt x="2189505" y="126453"/>
                </a:lnTo>
                <a:lnTo>
                  <a:pt x="2184831" y="134073"/>
                </a:lnTo>
                <a:lnTo>
                  <a:pt x="2181428" y="139153"/>
                </a:lnTo>
                <a:lnTo>
                  <a:pt x="2179790" y="141693"/>
                </a:lnTo>
                <a:lnTo>
                  <a:pt x="2174265" y="149313"/>
                </a:lnTo>
                <a:lnTo>
                  <a:pt x="2172525" y="151853"/>
                </a:lnTo>
                <a:lnTo>
                  <a:pt x="2170480" y="154393"/>
                </a:lnTo>
                <a:lnTo>
                  <a:pt x="2168588" y="155663"/>
                </a:lnTo>
                <a:lnTo>
                  <a:pt x="2164715" y="160743"/>
                </a:lnTo>
                <a:lnTo>
                  <a:pt x="2162556" y="163283"/>
                </a:lnTo>
                <a:lnTo>
                  <a:pt x="2156256" y="169633"/>
                </a:lnTo>
                <a:lnTo>
                  <a:pt x="2149665" y="177253"/>
                </a:lnTo>
                <a:lnTo>
                  <a:pt x="2142845" y="182333"/>
                </a:lnTo>
                <a:lnTo>
                  <a:pt x="2106345" y="209003"/>
                </a:lnTo>
                <a:lnTo>
                  <a:pt x="2101176" y="211543"/>
                </a:lnTo>
                <a:lnTo>
                  <a:pt x="2096236" y="215353"/>
                </a:lnTo>
                <a:lnTo>
                  <a:pt x="2091118" y="217893"/>
                </a:lnTo>
                <a:lnTo>
                  <a:pt x="2081085" y="222973"/>
                </a:lnTo>
                <a:lnTo>
                  <a:pt x="2076043" y="224243"/>
                </a:lnTo>
                <a:lnTo>
                  <a:pt x="2071077" y="226783"/>
                </a:lnTo>
                <a:lnTo>
                  <a:pt x="2066213" y="228053"/>
                </a:lnTo>
                <a:lnTo>
                  <a:pt x="2061387" y="230593"/>
                </a:lnTo>
                <a:lnTo>
                  <a:pt x="2025865" y="240753"/>
                </a:lnTo>
                <a:lnTo>
                  <a:pt x="2022055" y="240753"/>
                </a:lnTo>
                <a:lnTo>
                  <a:pt x="2014461" y="243293"/>
                </a:lnTo>
                <a:lnTo>
                  <a:pt x="2007819" y="244563"/>
                </a:lnTo>
                <a:lnTo>
                  <a:pt x="2002231" y="244563"/>
                </a:lnTo>
                <a:lnTo>
                  <a:pt x="1990966" y="247103"/>
                </a:lnTo>
                <a:lnTo>
                  <a:pt x="1984463" y="247103"/>
                </a:lnTo>
                <a:lnTo>
                  <a:pt x="1983409" y="248373"/>
                </a:lnTo>
                <a:lnTo>
                  <a:pt x="1982508" y="248373"/>
                </a:lnTo>
                <a:lnTo>
                  <a:pt x="1982254" y="250913"/>
                </a:lnTo>
                <a:lnTo>
                  <a:pt x="1983257" y="252183"/>
                </a:lnTo>
                <a:lnTo>
                  <a:pt x="1984590" y="253453"/>
                </a:lnTo>
                <a:lnTo>
                  <a:pt x="1991118" y="253453"/>
                </a:lnTo>
                <a:lnTo>
                  <a:pt x="2002472" y="254723"/>
                </a:lnTo>
                <a:lnTo>
                  <a:pt x="2036318" y="254723"/>
                </a:lnTo>
                <a:lnTo>
                  <a:pt x="2043315" y="253453"/>
                </a:lnTo>
                <a:lnTo>
                  <a:pt x="2050630" y="253453"/>
                </a:lnTo>
                <a:lnTo>
                  <a:pt x="2060765" y="250913"/>
                </a:lnTo>
                <a:lnTo>
                  <a:pt x="2066137" y="250913"/>
                </a:lnTo>
                <a:lnTo>
                  <a:pt x="2082673" y="247103"/>
                </a:lnTo>
                <a:lnTo>
                  <a:pt x="2099945" y="242023"/>
                </a:lnTo>
                <a:lnTo>
                  <a:pt x="2108758" y="238213"/>
                </a:lnTo>
                <a:lnTo>
                  <a:pt x="2117687" y="235673"/>
                </a:lnTo>
                <a:lnTo>
                  <a:pt x="2123516" y="231863"/>
                </a:lnTo>
                <a:lnTo>
                  <a:pt x="2129663" y="229323"/>
                </a:lnTo>
                <a:lnTo>
                  <a:pt x="2135517" y="226783"/>
                </a:lnTo>
                <a:lnTo>
                  <a:pt x="2138426" y="224243"/>
                </a:lnTo>
                <a:lnTo>
                  <a:pt x="2141448" y="222973"/>
                </a:lnTo>
                <a:lnTo>
                  <a:pt x="2144395" y="221703"/>
                </a:lnTo>
                <a:lnTo>
                  <a:pt x="2153094" y="215353"/>
                </a:lnTo>
                <a:lnTo>
                  <a:pt x="2161679" y="210273"/>
                </a:lnTo>
                <a:lnTo>
                  <a:pt x="2170112" y="203923"/>
                </a:lnTo>
                <a:lnTo>
                  <a:pt x="2201062" y="173443"/>
                </a:lnTo>
                <a:lnTo>
                  <a:pt x="2226145" y="139153"/>
                </a:lnTo>
                <a:lnTo>
                  <a:pt x="2231364" y="128993"/>
                </a:lnTo>
                <a:lnTo>
                  <a:pt x="2236114" y="120103"/>
                </a:lnTo>
                <a:lnTo>
                  <a:pt x="2240407" y="109943"/>
                </a:lnTo>
                <a:lnTo>
                  <a:pt x="2244293" y="101053"/>
                </a:lnTo>
                <a:lnTo>
                  <a:pt x="2247760" y="92163"/>
                </a:lnTo>
                <a:lnTo>
                  <a:pt x="2259850" y="41363"/>
                </a:lnTo>
                <a:lnTo>
                  <a:pt x="2260282" y="36283"/>
                </a:lnTo>
                <a:lnTo>
                  <a:pt x="2260879" y="31203"/>
                </a:lnTo>
                <a:lnTo>
                  <a:pt x="2261184" y="26123"/>
                </a:lnTo>
                <a:lnTo>
                  <a:pt x="2261654" y="21043"/>
                </a:lnTo>
                <a:lnTo>
                  <a:pt x="2261743" y="14693"/>
                </a:lnTo>
                <a:close/>
              </a:path>
              <a:path w="2419350" h="635635">
                <a:moveTo>
                  <a:pt x="2301481" y="500265"/>
                </a:moveTo>
                <a:lnTo>
                  <a:pt x="2294026" y="460349"/>
                </a:lnTo>
                <a:lnTo>
                  <a:pt x="2270214" y="435762"/>
                </a:lnTo>
                <a:lnTo>
                  <a:pt x="2270214" y="476948"/>
                </a:lnTo>
                <a:lnTo>
                  <a:pt x="2270214" y="491159"/>
                </a:lnTo>
                <a:lnTo>
                  <a:pt x="2268499" y="496379"/>
                </a:lnTo>
                <a:lnTo>
                  <a:pt x="2261679" y="504672"/>
                </a:lnTo>
                <a:lnTo>
                  <a:pt x="2257298" y="506806"/>
                </a:lnTo>
                <a:lnTo>
                  <a:pt x="2246007" y="506806"/>
                </a:lnTo>
                <a:lnTo>
                  <a:pt x="2241359" y="504596"/>
                </a:lnTo>
                <a:lnTo>
                  <a:pt x="2237943" y="500265"/>
                </a:lnTo>
                <a:lnTo>
                  <a:pt x="2234501" y="495846"/>
                </a:lnTo>
                <a:lnTo>
                  <a:pt x="2232774" y="489877"/>
                </a:lnTo>
                <a:lnTo>
                  <a:pt x="2232774" y="474929"/>
                </a:lnTo>
                <a:lnTo>
                  <a:pt x="2234527" y="468896"/>
                </a:lnTo>
                <a:lnTo>
                  <a:pt x="2237968" y="464248"/>
                </a:lnTo>
                <a:lnTo>
                  <a:pt x="2241461" y="459638"/>
                </a:lnTo>
                <a:lnTo>
                  <a:pt x="2245868" y="457288"/>
                </a:lnTo>
                <a:lnTo>
                  <a:pt x="2256752" y="457288"/>
                </a:lnTo>
                <a:lnTo>
                  <a:pt x="2261273" y="459930"/>
                </a:lnTo>
                <a:lnTo>
                  <a:pt x="2268448" y="470395"/>
                </a:lnTo>
                <a:lnTo>
                  <a:pt x="2270214" y="476948"/>
                </a:lnTo>
                <a:lnTo>
                  <a:pt x="2270214" y="435762"/>
                </a:lnTo>
                <a:lnTo>
                  <a:pt x="2262848" y="433133"/>
                </a:lnTo>
                <a:lnTo>
                  <a:pt x="2252116" y="432003"/>
                </a:lnTo>
                <a:lnTo>
                  <a:pt x="2241613" y="432904"/>
                </a:lnTo>
                <a:lnTo>
                  <a:pt x="2205863" y="463448"/>
                </a:lnTo>
                <a:lnTo>
                  <a:pt x="2202396" y="485089"/>
                </a:lnTo>
                <a:lnTo>
                  <a:pt x="2203107" y="494893"/>
                </a:lnTo>
                <a:lnTo>
                  <a:pt x="2226576" y="528218"/>
                </a:lnTo>
                <a:lnTo>
                  <a:pt x="2242401" y="531444"/>
                </a:lnTo>
                <a:lnTo>
                  <a:pt x="2251329" y="530517"/>
                </a:lnTo>
                <a:lnTo>
                  <a:pt x="2259038" y="527748"/>
                </a:lnTo>
                <a:lnTo>
                  <a:pt x="2265527" y="523125"/>
                </a:lnTo>
                <a:lnTo>
                  <a:pt x="2270798" y="516661"/>
                </a:lnTo>
                <a:lnTo>
                  <a:pt x="2271395" y="516877"/>
                </a:lnTo>
                <a:lnTo>
                  <a:pt x="2257475" y="555536"/>
                </a:lnTo>
                <a:lnTo>
                  <a:pt x="2237206" y="562178"/>
                </a:lnTo>
                <a:lnTo>
                  <a:pt x="2229662" y="561695"/>
                </a:lnTo>
                <a:lnTo>
                  <a:pt x="2222690" y="560235"/>
                </a:lnTo>
                <a:lnTo>
                  <a:pt x="2216289" y="557796"/>
                </a:lnTo>
                <a:lnTo>
                  <a:pt x="2210460" y="554405"/>
                </a:lnTo>
                <a:lnTo>
                  <a:pt x="2210460" y="581685"/>
                </a:lnTo>
                <a:lnTo>
                  <a:pt x="2217026" y="584263"/>
                </a:lnTo>
                <a:lnTo>
                  <a:pt x="2224176" y="586092"/>
                </a:lnTo>
                <a:lnTo>
                  <a:pt x="2231910" y="587184"/>
                </a:lnTo>
                <a:lnTo>
                  <a:pt x="2240216" y="587552"/>
                </a:lnTo>
                <a:lnTo>
                  <a:pt x="2253932" y="586155"/>
                </a:lnTo>
                <a:lnTo>
                  <a:pt x="2266023" y="581952"/>
                </a:lnTo>
                <a:lnTo>
                  <a:pt x="2276513" y="574954"/>
                </a:lnTo>
                <a:lnTo>
                  <a:pt x="2285415" y="565150"/>
                </a:lnTo>
                <a:lnTo>
                  <a:pt x="2287117" y="562178"/>
                </a:lnTo>
                <a:lnTo>
                  <a:pt x="2292477" y="552856"/>
                </a:lnTo>
                <a:lnTo>
                  <a:pt x="2301367" y="506806"/>
                </a:lnTo>
                <a:lnTo>
                  <a:pt x="2301481" y="504596"/>
                </a:lnTo>
                <a:lnTo>
                  <a:pt x="2301481" y="500265"/>
                </a:lnTo>
                <a:close/>
              </a:path>
              <a:path w="2419350" h="635635">
                <a:moveTo>
                  <a:pt x="2338527" y="723"/>
                </a:moveTo>
                <a:lnTo>
                  <a:pt x="2297811" y="723"/>
                </a:lnTo>
                <a:lnTo>
                  <a:pt x="2297633" y="5803"/>
                </a:lnTo>
                <a:lnTo>
                  <a:pt x="2297277" y="10883"/>
                </a:lnTo>
                <a:lnTo>
                  <a:pt x="2296680" y="17233"/>
                </a:lnTo>
                <a:lnTo>
                  <a:pt x="2296185" y="23583"/>
                </a:lnTo>
                <a:lnTo>
                  <a:pt x="2294572" y="36283"/>
                </a:lnTo>
                <a:lnTo>
                  <a:pt x="2293645" y="43903"/>
                </a:lnTo>
                <a:lnTo>
                  <a:pt x="2292324" y="50253"/>
                </a:lnTo>
                <a:lnTo>
                  <a:pt x="2291715" y="54063"/>
                </a:lnTo>
                <a:lnTo>
                  <a:pt x="2291435" y="56603"/>
                </a:lnTo>
                <a:lnTo>
                  <a:pt x="2291092" y="57873"/>
                </a:lnTo>
                <a:lnTo>
                  <a:pt x="2290788" y="59143"/>
                </a:lnTo>
                <a:lnTo>
                  <a:pt x="2289518" y="65493"/>
                </a:lnTo>
                <a:lnTo>
                  <a:pt x="2288692" y="68033"/>
                </a:lnTo>
                <a:lnTo>
                  <a:pt x="2286901" y="75653"/>
                </a:lnTo>
                <a:lnTo>
                  <a:pt x="2271166" y="121373"/>
                </a:lnTo>
                <a:lnTo>
                  <a:pt x="2253208" y="155663"/>
                </a:lnTo>
                <a:lnTo>
                  <a:pt x="2238375" y="177253"/>
                </a:lnTo>
                <a:lnTo>
                  <a:pt x="2230031" y="188683"/>
                </a:lnTo>
                <a:lnTo>
                  <a:pt x="2221141" y="197573"/>
                </a:lnTo>
                <a:lnTo>
                  <a:pt x="2211755" y="207733"/>
                </a:lnTo>
                <a:lnTo>
                  <a:pt x="2201913" y="216623"/>
                </a:lnTo>
                <a:lnTo>
                  <a:pt x="2196833" y="221703"/>
                </a:lnTo>
                <a:lnTo>
                  <a:pt x="2191626" y="225513"/>
                </a:lnTo>
                <a:lnTo>
                  <a:pt x="2181060" y="234403"/>
                </a:lnTo>
                <a:lnTo>
                  <a:pt x="2164461" y="245833"/>
                </a:lnTo>
                <a:lnTo>
                  <a:pt x="2153132" y="252183"/>
                </a:lnTo>
                <a:lnTo>
                  <a:pt x="2147366" y="255993"/>
                </a:lnTo>
                <a:lnTo>
                  <a:pt x="2141575" y="258533"/>
                </a:lnTo>
                <a:lnTo>
                  <a:pt x="2135822" y="262343"/>
                </a:lnTo>
                <a:lnTo>
                  <a:pt x="2100745" y="277583"/>
                </a:lnTo>
                <a:lnTo>
                  <a:pt x="2058733" y="291553"/>
                </a:lnTo>
                <a:lnTo>
                  <a:pt x="2044242" y="295363"/>
                </a:lnTo>
                <a:lnTo>
                  <a:pt x="2037003" y="297903"/>
                </a:lnTo>
                <a:lnTo>
                  <a:pt x="2010067" y="302983"/>
                </a:lnTo>
                <a:lnTo>
                  <a:pt x="1997748" y="305523"/>
                </a:lnTo>
                <a:lnTo>
                  <a:pt x="1991880" y="305523"/>
                </a:lnTo>
                <a:lnTo>
                  <a:pt x="1980780" y="308063"/>
                </a:lnTo>
                <a:lnTo>
                  <a:pt x="1975561" y="308063"/>
                </a:lnTo>
                <a:lnTo>
                  <a:pt x="1965960" y="309333"/>
                </a:lnTo>
                <a:lnTo>
                  <a:pt x="1961527" y="310603"/>
                </a:lnTo>
                <a:lnTo>
                  <a:pt x="1957539" y="310603"/>
                </a:lnTo>
                <a:lnTo>
                  <a:pt x="1932038" y="313143"/>
                </a:lnTo>
                <a:lnTo>
                  <a:pt x="1930196" y="313143"/>
                </a:lnTo>
                <a:lnTo>
                  <a:pt x="1928660" y="315683"/>
                </a:lnTo>
                <a:lnTo>
                  <a:pt x="1928406" y="320763"/>
                </a:lnTo>
                <a:lnTo>
                  <a:pt x="1929980" y="319493"/>
                </a:lnTo>
                <a:lnTo>
                  <a:pt x="1932127" y="323303"/>
                </a:lnTo>
                <a:lnTo>
                  <a:pt x="1993214" y="323303"/>
                </a:lnTo>
                <a:lnTo>
                  <a:pt x="1999361" y="322033"/>
                </a:lnTo>
                <a:lnTo>
                  <a:pt x="2012226" y="322033"/>
                </a:lnTo>
                <a:lnTo>
                  <a:pt x="2018969" y="320763"/>
                </a:lnTo>
                <a:lnTo>
                  <a:pt x="2026069" y="320763"/>
                </a:lnTo>
                <a:lnTo>
                  <a:pt x="2033117" y="319493"/>
                </a:lnTo>
                <a:lnTo>
                  <a:pt x="2040432" y="318223"/>
                </a:lnTo>
                <a:lnTo>
                  <a:pt x="2048052" y="318223"/>
                </a:lnTo>
                <a:lnTo>
                  <a:pt x="2063496" y="315683"/>
                </a:lnTo>
                <a:lnTo>
                  <a:pt x="2071535" y="313143"/>
                </a:lnTo>
                <a:lnTo>
                  <a:pt x="2096185" y="308063"/>
                </a:lnTo>
                <a:lnTo>
                  <a:pt x="2121662" y="300443"/>
                </a:lnTo>
                <a:lnTo>
                  <a:pt x="2147582" y="290283"/>
                </a:lnTo>
                <a:lnTo>
                  <a:pt x="2160511" y="283933"/>
                </a:lnTo>
                <a:lnTo>
                  <a:pt x="2166988" y="281393"/>
                </a:lnTo>
                <a:lnTo>
                  <a:pt x="2179815" y="275043"/>
                </a:lnTo>
                <a:lnTo>
                  <a:pt x="2198814" y="263613"/>
                </a:lnTo>
                <a:lnTo>
                  <a:pt x="2204961" y="258533"/>
                </a:lnTo>
                <a:lnTo>
                  <a:pt x="2211082" y="254723"/>
                </a:lnTo>
                <a:lnTo>
                  <a:pt x="2217128" y="249643"/>
                </a:lnTo>
                <a:lnTo>
                  <a:pt x="2223033" y="245833"/>
                </a:lnTo>
                <a:lnTo>
                  <a:pt x="2234590" y="235673"/>
                </a:lnTo>
                <a:lnTo>
                  <a:pt x="2266289" y="202653"/>
                </a:lnTo>
                <a:lnTo>
                  <a:pt x="2292159" y="165823"/>
                </a:lnTo>
                <a:lnTo>
                  <a:pt x="2311755" y="126453"/>
                </a:lnTo>
                <a:lnTo>
                  <a:pt x="2322601" y="95973"/>
                </a:lnTo>
                <a:lnTo>
                  <a:pt x="2325166" y="88353"/>
                </a:lnTo>
                <a:lnTo>
                  <a:pt x="2327262" y="79463"/>
                </a:lnTo>
                <a:lnTo>
                  <a:pt x="2328837" y="73113"/>
                </a:lnTo>
                <a:lnTo>
                  <a:pt x="2329853" y="69303"/>
                </a:lnTo>
                <a:lnTo>
                  <a:pt x="2330221" y="66763"/>
                </a:lnTo>
                <a:lnTo>
                  <a:pt x="2336469" y="28663"/>
                </a:lnTo>
                <a:lnTo>
                  <a:pt x="2338197" y="8343"/>
                </a:lnTo>
                <a:lnTo>
                  <a:pt x="2338527" y="723"/>
                </a:lnTo>
                <a:close/>
              </a:path>
              <a:path w="2419350" h="635635">
                <a:moveTo>
                  <a:pt x="2416556" y="434505"/>
                </a:moveTo>
                <a:lnTo>
                  <a:pt x="2318448" y="434505"/>
                </a:lnTo>
                <a:lnTo>
                  <a:pt x="2318448" y="461606"/>
                </a:lnTo>
                <a:lnTo>
                  <a:pt x="2384133" y="461606"/>
                </a:lnTo>
                <a:lnTo>
                  <a:pt x="2333993" y="584923"/>
                </a:lnTo>
                <a:lnTo>
                  <a:pt x="2366835" y="584923"/>
                </a:lnTo>
                <a:lnTo>
                  <a:pt x="2416556" y="449872"/>
                </a:lnTo>
                <a:lnTo>
                  <a:pt x="2416556" y="434505"/>
                </a:lnTo>
                <a:close/>
              </a:path>
              <a:path w="2419350" h="635635">
                <a:moveTo>
                  <a:pt x="2419172" y="723"/>
                </a:moveTo>
                <a:lnTo>
                  <a:pt x="2378545" y="723"/>
                </a:lnTo>
                <a:lnTo>
                  <a:pt x="2378341" y="3263"/>
                </a:lnTo>
                <a:lnTo>
                  <a:pt x="2378151" y="4533"/>
                </a:lnTo>
                <a:lnTo>
                  <a:pt x="2373045" y="42633"/>
                </a:lnTo>
                <a:lnTo>
                  <a:pt x="2363432" y="84543"/>
                </a:lnTo>
                <a:lnTo>
                  <a:pt x="2348153" y="128993"/>
                </a:lnTo>
                <a:lnTo>
                  <a:pt x="2326322" y="174713"/>
                </a:lnTo>
                <a:lnTo>
                  <a:pt x="2297239" y="219163"/>
                </a:lnTo>
                <a:lnTo>
                  <a:pt x="2286012" y="233133"/>
                </a:lnTo>
                <a:lnTo>
                  <a:pt x="2282025" y="238213"/>
                </a:lnTo>
                <a:lnTo>
                  <a:pt x="2274049" y="247103"/>
                </a:lnTo>
                <a:lnTo>
                  <a:pt x="2269934" y="252183"/>
                </a:lnTo>
                <a:lnTo>
                  <a:pt x="2265451" y="255993"/>
                </a:lnTo>
                <a:lnTo>
                  <a:pt x="2261197" y="259803"/>
                </a:lnTo>
                <a:lnTo>
                  <a:pt x="2254758" y="266153"/>
                </a:lnTo>
                <a:lnTo>
                  <a:pt x="2252649" y="268693"/>
                </a:lnTo>
                <a:lnTo>
                  <a:pt x="2250186" y="269963"/>
                </a:lnTo>
                <a:lnTo>
                  <a:pt x="2247950" y="272503"/>
                </a:lnTo>
                <a:lnTo>
                  <a:pt x="2234057" y="285203"/>
                </a:lnTo>
                <a:lnTo>
                  <a:pt x="2229408" y="289013"/>
                </a:lnTo>
                <a:lnTo>
                  <a:pt x="2224328" y="291553"/>
                </a:lnTo>
                <a:lnTo>
                  <a:pt x="2219490" y="295363"/>
                </a:lnTo>
                <a:lnTo>
                  <a:pt x="2212175" y="300443"/>
                </a:lnTo>
                <a:lnTo>
                  <a:pt x="2208517" y="304253"/>
                </a:lnTo>
                <a:lnTo>
                  <a:pt x="2204643" y="305523"/>
                </a:lnTo>
                <a:lnTo>
                  <a:pt x="2199563" y="309333"/>
                </a:lnTo>
                <a:lnTo>
                  <a:pt x="2189289" y="315683"/>
                </a:lnTo>
                <a:lnTo>
                  <a:pt x="2186686" y="316953"/>
                </a:lnTo>
                <a:lnTo>
                  <a:pt x="2184209" y="319493"/>
                </a:lnTo>
                <a:lnTo>
                  <a:pt x="2181618" y="320763"/>
                </a:lnTo>
                <a:lnTo>
                  <a:pt x="2165731" y="328383"/>
                </a:lnTo>
                <a:lnTo>
                  <a:pt x="2157844" y="333463"/>
                </a:lnTo>
                <a:lnTo>
                  <a:pt x="2136483" y="343623"/>
                </a:lnTo>
                <a:lnTo>
                  <a:pt x="2125853" y="347433"/>
                </a:lnTo>
                <a:lnTo>
                  <a:pt x="2120608" y="351243"/>
                </a:lnTo>
                <a:lnTo>
                  <a:pt x="2109749" y="353783"/>
                </a:lnTo>
                <a:lnTo>
                  <a:pt x="2093772" y="360133"/>
                </a:lnTo>
                <a:lnTo>
                  <a:pt x="2062162" y="370293"/>
                </a:lnTo>
                <a:lnTo>
                  <a:pt x="2009660" y="382993"/>
                </a:lnTo>
                <a:lnTo>
                  <a:pt x="2007311" y="384263"/>
                </a:lnTo>
                <a:lnTo>
                  <a:pt x="2002561" y="384263"/>
                </a:lnTo>
                <a:lnTo>
                  <a:pt x="1993163" y="386803"/>
                </a:lnTo>
                <a:lnTo>
                  <a:pt x="1988642" y="386803"/>
                </a:lnTo>
                <a:lnTo>
                  <a:pt x="1962518" y="391883"/>
                </a:lnTo>
                <a:lnTo>
                  <a:pt x="1954199" y="393153"/>
                </a:lnTo>
                <a:lnTo>
                  <a:pt x="1946287" y="393153"/>
                </a:lnTo>
                <a:lnTo>
                  <a:pt x="1924418" y="396963"/>
                </a:lnTo>
                <a:lnTo>
                  <a:pt x="1918017" y="396963"/>
                </a:lnTo>
                <a:lnTo>
                  <a:pt x="1865972" y="402043"/>
                </a:lnTo>
                <a:lnTo>
                  <a:pt x="1864271" y="402043"/>
                </a:lnTo>
                <a:lnTo>
                  <a:pt x="1862874" y="403313"/>
                </a:lnTo>
                <a:lnTo>
                  <a:pt x="1862747" y="407123"/>
                </a:lnTo>
                <a:lnTo>
                  <a:pt x="1864245" y="408393"/>
                </a:lnTo>
                <a:lnTo>
                  <a:pt x="1866138" y="408393"/>
                </a:lnTo>
                <a:lnTo>
                  <a:pt x="1905711" y="409663"/>
                </a:lnTo>
                <a:lnTo>
                  <a:pt x="1924913" y="409663"/>
                </a:lnTo>
                <a:lnTo>
                  <a:pt x="1964105" y="408393"/>
                </a:lnTo>
                <a:lnTo>
                  <a:pt x="1977237" y="408393"/>
                </a:lnTo>
                <a:lnTo>
                  <a:pt x="1995678" y="405853"/>
                </a:lnTo>
                <a:lnTo>
                  <a:pt x="2000465" y="405853"/>
                </a:lnTo>
                <a:lnTo>
                  <a:pt x="2007819" y="404583"/>
                </a:lnTo>
                <a:lnTo>
                  <a:pt x="2015223" y="404583"/>
                </a:lnTo>
                <a:lnTo>
                  <a:pt x="2017725" y="403313"/>
                </a:lnTo>
                <a:lnTo>
                  <a:pt x="2027872" y="402043"/>
                </a:lnTo>
                <a:lnTo>
                  <a:pt x="2051456" y="398233"/>
                </a:lnTo>
                <a:lnTo>
                  <a:pt x="2100999" y="386803"/>
                </a:lnTo>
                <a:lnTo>
                  <a:pt x="2118029" y="381723"/>
                </a:lnTo>
                <a:lnTo>
                  <a:pt x="2123744" y="379183"/>
                </a:lnTo>
                <a:lnTo>
                  <a:pt x="2129612" y="377913"/>
                </a:lnTo>
                <a:lnTo>
                  <a:pt x="2135276" y="375373"/>
                </a:lnTo>
                <a:lnTo>
                  <a:pt x="2141004" y="374103"/>
                </a:lnTo>
                <a:lnTo>
                  <a:pt x="2161273" y="366483"/>
                </a:lnTo>
                <a:lnTo>
                  <a:pt x="2178532" y="358863"/>
                </a:lnTo>
                <a:lnTo>
                  <a:pt x="2195804" y="349973"/>
                </a:lnTo>
                <a:lnTo>
                  <a:pt x="2198611" y="348703"/>
                </a:lnTo>
                <a:lnTo>
                  <a:pt x="2201418" y="346163"/>
                </a:lnTo>
                <a:lnTo>
                  <a:pt x="2209825" y="342353"/>
                </a:lnTo>
                <a:lnTo>
                  <a:pt x="2215464" y="338543"/>
                </a:lnTo>
                <a:lnTo>
                  <a:pt x="2221128" y="336003"/>
                </a:lnTo>
                <a:lnTo>
                  <a:pt x="2225383" y="333463"/>
                </a:lnTo>
                <a:lnTo>
                  <a:pt x="2237613" y="324573"/>
                </a:lnTo>
                <a:lnTo>
                  <a:pt x="2243023" y="320763"/>
                </a:lnTo>
                <a:lnTo>
                  <a:pt x="2248624" y="318223"/>
                </a:lnTo>
                <a:lnTo>
                  <a:pt x="2253856" y="313143"/>
                </a:lnTo>
                <a:lnTo>
                  <a:pt x="2269464" y="301713"/>
                </a:lnTo>
                <a:lnTo>
                  <a:pt x="2272042" y="299173"/>
                </a:lnTo>
                <a:lnTo>
                  <a:pt x="2274735" y="297903"/>
                </a:lnTo>
                <a:lnTo>
                  <a:pt x="2284552" y="287743"/>
                </a:lnTo>
                <a:lnTo>
                  <a:pt x="2289391" y="283933"/>
                </a:lnTo>
                <a:lnTo>
                  <a:pt x="2294420" y="278853"/>
                </a:lnTo>
                <a:lnTo>
                  <a:pt x="2299055" y="275043"/>
                </a:lnTo>
                <a:lnTo>
                  <a:pt x="2325395" y="244563"/>
                </a:lnTo>
                <a:lnTo>
                  <a:pt x="2348611" y="212813"/>
                </a:lnTo>
                <a:lnTo>
                  <a:pt x="2368042" y="179793"/>
                </a:lnTo>
                <a:lnTo>
                  <a:pt x="2390673" y="128993"/>
                </a:lnTo>
                <a:lnTo>
                  <a:pt x="2405773" y="80733"/>
                </a:lnTo>
                <a:lnTo>
                  <a:pt x="2414879" y="36283"/>
                </a:lnTo>
                <a:lnTo>
                  <a:pt x="2418702" y="5803"/>
                </a:lnTo>
                <a:lnTo>
                  <a:pt x="2418981" y="3263"/>
                </a:lnTo>
                <a:lnTo>
                  <a:pt x="2419172" y="7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36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22711" y="2907147"/>
            <a:ext cx="4605027" cy="563405"/>
          </a:xfrm>
          <a:prstGeom prst="rect">
            <a:avLst/>
          </a:prstGeom>
        </p:spPr>
        <p:txBody>
          <a:bodyPr vert="horz" wrap="square" lIns="0" tIns="13599" rIns="0" bIns="0" rtlCol="0" anchor="ctr">
            <a:spAutoFit/>
          </a:bodyPr>
          <a:lstStyle/>
          <a:p>
            <a:pPr marL="12951">
              <a:lnSpc>
                <a:spcPct val="100000"/>
              </a:lnSpc>
              <a:spcBef>
                <a:spcPts val="107"/>
              </a:spcBef>
            </a:pPr>
            <a:r>
              <a:rPr sz="3518" b="1" spc="-133" dirty="0">
                <a:solidFill>
                  <a:schemeClr val="bg1"/>
                </a:solidFill>
                <a:latin typeface="Segoe UI"/>
                <a:cs typeface="Segoe UI"/>
              </a:rPr>
              <a:t>Cпасибо</a:t>
            </a:r>
            <a:r>
              <a:rPr sz="3518" b="1" spc="-92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sz="3518" b="1" spc="-112" dirty="0">
                <a:solidFill>
                  <a:schemeClr val="bg1"/>
                </a:solidFill>
                <a:latin typeface="Segoe UI"/>
                <a:cs typeface="Segoe UI"/>
              </a:rPr>
              <a:t>за</a:t>
            </a:r>
            <a:r>
              <a:rPr sz="3518" b="1" spc="-97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sz="3518" b="1" spc="-127" dirty="0">
                <a:solidFill>
                  <a:schemeClr val="bg1"/>
                </a:solidFill>
                <a:latin typeface="Segoe UI"/>
                <a:cs typeface="Segoe UI"/>
              </a:rPr>
              <a:t>внимание!</a:t>
            </a:r>
            <a:endParaRPr sz="3518" b="1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89643" y="5370907"/>
            <a:ext cx="3938216" cy="1071450"/>
            <a:chOff x="3379355" y="4827502"/>
            <a:chExt cx="3861639" cy="1050616"/>
          </a:xfrm>
        </p:grpSpPr>
        <p:sp>
          <p:nvSpPr>
            <p:cNvPr id="9" name="object 9"/>
            <p:cNvSpPr/>
            <p:nvPr/>
          </p:nvSpPr>
          <p:spPr>
            <a:xfrm>
              <a:off x="3379368" y="5127548"/>
              <a:ext cx="718185" cy="718185"/>
            </a:xfrm>
            <a:custGeom>
              <a:avLst/>
              <a:gdLst/>
              <a:ahLst/>
              <a:cxnLst/>
              <a:rect l="l" t="t" r="r" b="b"/>
              <a:pathLst>
                <a:path w="718185" h="718185">
                  <a:moveTo>
                    <a:pt x="218249" y="156210"/>
                  </a:moveTo>
                  <a:lnTo>
                    <a:pt x="31203" y="156210"/>
                  </a:lnTo>
                  <a:lnTo>
                    <a:pt x="31203" y="0"/>
                  </a:lnTo>
                  <a:lnTo>
                    <a:pt x="0" y="0"/>
                  </a:lnTo>
                  <a:lnTo>
                    <a:pt x="0" y="156210"/>
                  </a:lnTo>
                  <a:lnTo>
                    <a:pt x="0" y="186690"/>
                  </a:lnTo>
                  <a:lnTo>
                    <a:pt x="218249" y="186690"/>
                  </a:lnTo>
                  <a:lnTo>
                    <a:pt x="218249" y="156210"/>
                  </a:lnTo>
                  <a:close/>
                </a:path>
                <a:path w="718185" h="718185">
                  <a:moveTo>
                    <a:pt x="280822" y="311658"/>
                  </a:moveTo>
                  <a:close/>
                </a:path>
                <a:path w="718185" h="718185">
                  <a:moveTo>
                    <a:pt x="311988" y="280504"/>
                  </a:moveTo>
                  <a:close/>
                </a:path>
                <a:path w="718185" h="718185">
                  <a:moveTo>
                    <a:pt x="343154" y="499198"/>
                  </a:moveTo>
                  <a:close/>
                </a:path>
                <a:path w="718185" h="718185">
                  <a:moveTo>
                    <a:pt x="374307" y="218173"/>
                  </a:moveTo>
                  <a:close/>
                </a:path>
                <a:path w="718185" h="718185">
                  <a:moveTo>
                    <a:pt x="374319" y="468020"/>
                  </a:moveTo>
                  <a:close/>
                </a:path>
                <a:path w="718185" h="718185">
                  <a:moveTo>
                    <a:pt x="468274" y="655370"/>
                  </a:moveTo>
                  <a:lnTo>
                    <a:pt x="442442" y="655370"/>
                  </a:lnTo>
                  <a:lnTo>
                    <a:pt x="468274" y="655574"/>
                  </a:lnTo>
                  <a:lnTo>
                    <a:pt x="468274" y="655370"/>
                  </a:lnTo>
                  <a:close/>
                </a:path>
                <a:path w="718185" h="718185">
                  <a:moveTo>
                    <a:pt x="499503" y="155841"/>
                  </a:moveTo>
                  <a:close/>
                </a:path>
                <a:path w="718185" h="718185">
                  <a:moveTo>
                    <a:pt x="624154" y="717892"/>
                  </a:moveTo>
                  <a:close/>
                </a:path>
                <a:path w="718185" h="718185">
                  <a:moveTo>
                    <a:pt x="624243" y="250088"/>
                  </a:moveTo>
                  <a:lnTo>
                    <a:pt x="623976" y="250088"/>
                  </a:lnTo>
                  <a:lnTo>
                    <a:pt x="623976" y="248818"/>
                  </a:lnTo>
                  <a:lnTo>
                    <a:pt x="592988" y="248818"/>
                  </a:lnTo>
                  <a:lnTo>
                    <a:pt x="592988" y="218338"/>
                  </a:lnTo>
                  <a:lnTo>
                    <a:pt x="530606" y="218338"/>
                  </a:lnTo>
                  <a:lnTo>
                    <a:pt x="530606" y="189128"/>
                  </a:lnTo>
                  <a:lnTo>
                    <a:pt x="530606" y="186588"/>
                  </a:lnTo>
                  <a:lnTo>
                    <a:pt x="530606" y="156108"/>
                  </a:lnTo>
                  <a:lnTo>
                    <a:pt x="499503" y="156108"/>
                  </a:lnTo>
                  <a:lnTo>
                    <a:pt x="499503" y="186588"/>
                  </a:lnTo>
                  <a:lnTo>
                    <a:pt x="468337" y="186588"/>
                  </a:lnTo>
                  <a:lnTo>
                    <a:pt x="468337" y="187020"/>
                  </a:lnTo>
                  <a:lnTo>
                    <a:pt x="468337" y="189128"/>
                  </a:lnTo>
                  <a:lnTo>
                    <a:pt x="468299" y="218338"/>
                  </a:lnTo>
                  <a:lnTo>
                    <a:pt x="468236" y="248818"/>
                  </a:lnTo>
                  <a:lnTo>
                    <a:pt x="499376" y="248818"/>
                  </a:lnTo>
                  <a:lnTo>
                    <a:pt x="499376" y="250088"/>
                  </a:lnTo>
                  <a:lnTo>
                    <a:pt x="499376" y="279298"/>
                  </a:lnTo>
                  <a:lnTo>
                    <a:pt x="499376" y="280568"/>
                  </a:lnTo>
                  <a:lnTo>
                    <a:pt x="530390" y="280568"/>
                  </a:lnTo>
                  <a:lnTo>
                    <a:pt x="530390" y="311048"/>
                  </a:lnTo>
                  <a:lnTo>
                    <a:pt x="405955" y="311048"/>
                  </a:lnTo>
                  <a:lnTo>
                    <a:pt x="405955" y="280568"/>
                  </a:lnTo>
                  <a:lnTo>
                    <a:pt x="405955" y="250088"/>
                  </a:lnTo>
                  <a:lnTo>
                    <a:pt x="436981" y="250088"/>
                  </a:lnTo>
                  <a:lnTo>
                    <a:pt x="436981" y="248818"/>
                  </a:lnTo>
                  <a:lnTo>
                    <a:pt x="437007" y="218338"/>
                  </a:lnTo>
                  <a:lnTo>
                    <a:pt x="437057" y="198018"/>
                  </a:lnTo>
                  <a:lnTo>
                    <a:pt x="437083" y="192938"/>
                  </a:lnTo>
                  <a:lnTo>
                    <a:pt x="437095" y="186588"/>
                  </a:lnTo>
                  <a:lnTo>
                    <a:pt x="405980" y="186588"/>
                  </a:lnTo>
                  <a:lnTo>
                    <a:pt x="405980" y="192938"/>
                  </a:lnTo>
                  <a:lnTo>
                    <a:pt x="405892" y="198018"/>
                  </a:lnTo>
                  <a:lnTo>
                    <a:pt x="405803" y="218338"/>
                  </a:lnTo>
                  <a:lnTo>
                    <a:pt x="374345" y="218338"/>
                  </a:lnTo>
                  <a:lnTo>
                    <a:pt x="374345" y="248818"/>
                  </a:lnTo>
                  <a:lnTo>
                    <a:pt x="343306" y="248818"/>
                  </a:lnTo>
                  <a:lnTo>
                    <a:pt x="343306" y="250088"/>
                  </a:lnTo>
                  <a:lnTo>
                    <a:pt x="343306" y="280568"/>
                  </a:lnTo>
                  <a:lnTo>
                    <a:pt x="311988" y="280568"/>
                  </a:lnTo>
                  <a:lnTo>
                    <a:pt x="311988" y="311048"/>
                  </a:lnTo>
                  <a:lnTo>
                    <a:pt x="311988" y="312318"/>
                  </a:lnTo>
                  <a:lnTo>
                    <a:pt x="280822" y="312318"/>
                  </a:lnTo>
                  <a:lnTo>
                    <a:pt x="280822" y="342798"/>
                  </a:lnTo>
                  <a:lnTo>
                    <a:pt x="311962" y="342798"/>
                  </a:lnTo>
                  <a:lnTo>
                    <a:pt x="311962" y="405028"/>
                  </a:lnTo>
                  <a:lnTo>
                    <a:pt x="374345" y="405028"/>
                  </a:lnTo>
                  <a:lnTo>
                    <a:pt x="374345" y="342798"/>
                  </a:lnTo>
                  <a:lnTo>
                    <a:pt x="343255" y="342798"/>
                  </a:lnTo>
                  <a:lnTo>
                    <a:pt x="343255" y="312318"/>
                  </a:lnTo>
                  <a:lnTo>
                    <a:pt x="374434" y="312318"/>
                  </a:lnTo>
                  <a:lnTo>
                    <a:pt x="374434" y="341528"/>
                  </a:lnTo>
                  <a:lnTo>
                    <a:pt x="374396" y="342798"/>
                  </a:lnTo>
                  <a:lnTo>
                    <a:pt x="436994" y="342798"/>
                  </a:lnTo>
                  <a:lnTo>
                    <a:pt x="436994" y="374548"/>
                  </a:lnTo>
                  <a:lnTo>
                    <a:pt x="468210" y="374548"/>
                  </a:lnTo>
                  <a:lnTo>
                    <a:pt x="468210" y="342798"/>
                  </a:lnTo>
                  <a:lnTo>
                    <a:pt x="530491" y="342798"/>
                  </a:lnTo>
                  <a:lnTo>
                    <a:pt x="530491" y="374548"/>
                  </a:lnTo>
                  <a:lnTo>
                    <a:pt x="499440" y="374548"/>
                  </a:lnTo>
                  <a:lnTo>
                    <a:pt x="499440" y="391058"/>
                  </a:lnTo>
                  <a:lnTo>
                    <a:pt x="499440" y="406298"/>
                  </a:lnTo>
                  <a:lnTo>
                    <a:pt x="499440" y="436778"/>
                  </a:lnTo>
                  <a:lnTo>
                    <a:pt x="561797" y="436778"/>
                  </a:lnTo>
                  <a:lnTo>
                    <a:pt x="561797" y="406298"/>
                  </a:lnTo>
                  <a:lnTo>
                    <a:pt x="592950" y="406298"/>
                  </a:lnTo>
                  <a:lnTo>
                    <a:pt x="592950" y="405752"/>
                  </a:lnTo>
                  <a:lnTo>
                    <a:pt x="592950" y="391058"/>
                  </a:lnTo>
                  <a:lnTo>
                    <a:pt x="592988" y="374548"/>
                  </a:lnTo>
                  <a:lnTo>
                    <a:pt x="624141" y="374548"/>
                  </a:lnTo>
                  <a:lnTo>
                    <a:pt x="624141" y="342798"/>
                  </a:lnTo>
                  <a:lnTo>
                    <a:pt x="592963" y="342798"/>
                  </a:lnTo>
                  <a:lnTo>
                    <a:pt x="592963" y="341528"/>
                  </a:lnTo>
                  <a:lnTo>
                    <a:pt x="593013" y="312318"/>
                  </a:lnTo>
                  <a:lnTo>
                    <a:pt x="562089" y="312318"/>
                  </a:lnTo>
                  <a:lnTo>
                    <a:pt x="562089" y="311048"/>
                  </a:lnTo>
                  <a:lnTo>
                    <a:pt x="562089" y="280568"/>
                  </a:lnTo>
                  <a:lnTo>
                    <a:pt x="624141" y="280568"/>
                  </a:lnTo>
                  <a:lnTo>
                    <a:pt x="624141" y="279298"/>
                  </a:lnTo>
                  <a:lnTo>
                    <a:pt x="624243" y="250088"/>
                  </a:lnTo>
                  <a:close/>
                </a:path>
                <a:path w="718185" h="718185">
                  <a:moveTo>
                    <a:pt x="686587" y="686612"/>
                  </a:moveTo>
                  <a:lnTo>
                    <a:pt x="664337" y="686612"/>
                  </a:lnTo>
                  <a:lnTo>
                    <a:pt x="656183" y="686650"/>
                  </a:lnTo>
                  <a:lnTo>
                    <a:pt x="686587" y="686650"/>
                  </a:lnTo>
                  <a:close/>
                </a:path>
                <a:path w="718185" h="718185">
                  <a:moveTo>
                    <a:pt x="686689" y="499414"/>
                  </a:moveTo>
                  <a:lnTo>
                    <a:pt x="624103" y="499414"/>
                  </a:lnTo>
                  <a:lnTo>
                    <a:pt x="624103" y="592709"/>
                  </a:lnTo>
                  <a:lnTo>
                    <a:pt x="686689" y="592709"/>
                  </a:lnTo>
                  <a:lnTo>
                    <a:pt x="686689" y="499414"/>
                  </a:lnTo>
                  <a:close/>
                </a:path>
                <a:path w="718185" h="718185">
                  <a:moveTo>
                    <a:pt x="717816" y="623570"/>
                  </a:moveTo>
                  <a:lnTo>
                    <a:pt x="686689" y="623570"/>
                  </a:lnTo>
                  <a:lnTo>
                    <a:pt x="686689" y="593090"/>
                  </a:lnTo>
                  <a:lnTo>
                    <a:pt x="530771" y="593090"/>
                  </a:lnTo>
                  <a:lnTo>
                    <a:pt x="530771" y="499110"/>
                  </a:lnTo>
                  <a:lnTo>
                    <a:pt x="686689" y="499110"/>
                  </a:lnTo>
                  <a:lnTo>
                    <a:pt x="686689" y="468630"/>
                  </a:lnTo>
                  <a:lnTo>
                    <a:pt x="655510" y="468630"/>
                  </a:lnTo>
                  <a:lnTo>
                    <a:pt x="655510" y="436880"/>
                  </a:lnTo>
                  <a:lnTo>
                    <a:pt x="624154" y="436880"/>
                  </a:lnTo>
                  <a:lnTo>
                    <a:pt x="624154" y="468630"/>
                  </a:lnTo>
                  <a:lnTo>
                    <a:pt x="499440" y="468630"/>
                  </a:lnTo>
                  <a:lnTo>
                    <a:pt x="499440" y="499110"/>
                  </a:lnTo>
                  <a:lnTo>
                    <a:pt x="499440" y="530860"/>
                  </a:lnTo>
                  <a:lnTo>
                    <a:pt x="437311" y="530860"/>
                  </a:lnTo>
                  <a:lnTo>
                    <a:pt x="437311" y="530555"/>
                  </a:lnTo>
                  <a:lnTo>
                    <a:pt x="437311" y="529590"/>
                  </a:lnTo>
                  <a:lnTo>
                    <a:pt x="437235" y="530860"/>
                  </a:lnTo>
                  <a:lnTo>
                    <a:pt x="437235" y="532130"/>
                  </a:lnTo>
                  <a:lnTo>
                    <a:pt x="437108" y="532130"/>
                  </a:lnTo>
                  <a:lnTo>
                    <a:pt x="437108" y="534670"/>
                  </a:lnTo>
                  <a:lnTo>
                    <a:pt x="437007" y="561340"/>
                  </a:lnTo>
                  <a:lnTo>
                    <a:pt x="405942" y="561340"/>
                  </a:lnTo>
                  <a:lnTo>
                    <a:pt x="405942" y="530860"/>
                  </a:lnTo>
                  <a:lnTo>
                    <a:pt x="437235" y="530860"/>
                  </a:lnTo>
                  <a:lnTo>
                    <a:pt x="437235" y="529590"/>
                  </a:lnTo>
                  <a:lnTo>
                    <a:pt x="437070" y="529590"/>
                  </a:lnTo>
                  <a:lnTo>
                    <a:pt x="437070" y="528320"/>
                  </a:lnTo>
                  <a:lnTo>
                    <a:pt x="436981" y="499110"/>
                  </a:lnTo>
                  <a:lnTo>
                    <a:pt x="405866" y="499110"/>
                  </a:lnTo>
                  <a:lnTo>
                    <a:pt x="405866" y="468630"/>
                  </a:lnTo>
                  <a:lnTo>
                    <a:pt x="374319" y="468630"/>
                  </a:lnTo>
                  <a:lnTo>
                    <a:pt x="374319" y="499110"/>
                  </a:lnTo>
                  <a:lnTo>
                    <a:pt x="343179" y="499110"/>
                  </a:lnTo>
                  <a:lnTo>
                    <a:pt x="343179" y="528320"/>
                  </a:lnTo>
                  <a:lnTo>
                    <a:pt x="343204" y="529590"/>
                  </a:lnTo>
                  <a:lnTo>
                    <a:pt x="343217" y="530860"/>
                  </a:lnTo>
                  <a:lnTo>
                    <a:pt x="343242" y="561340"/>
                  </a:lnTo>
                  <a:lnTo>
                    <a:pt x="374345" y="561340"/>
                  </a:lnTo>
                  <a:lnTo>
                    <a:pt x="374345" y="562610"/>
                  </a:lnTo>
                  <a:lnTo>
                    <a:pt x="374535" y="562610"/>
                  </a:lnTo>
                  <a:lnTo>
                    <a:pt x="374535" y="590550"/>
                  </a:lnTo>
                  <a:lnTo>
                    <a:pt x="374396" y="590550"/>
                  </a:lnTo>
                  <a:lnTo>
                    <a:pt x="374396" y="591820"/>
                  </a:lnTo>
                  <a:lnTo>
                    <a:pt x="374116" y="591820"/>
                  </a:lnTo>
                  <a:lnTo>
                    <a:pt x="374116" y="593090"/>
                  </a:lnTo>
                  <a:lnTo>
                    <a:pt x="437045" y="593090"/>
                  </a:lnTo>
                  <a:lnTo>
                    <a:pt x="437045" y="652780"/>
                  </a:lnTo>
                  <a:lnTo>
                    <a:pt x="437019" y="654050"/>
                  </a:lnTo>
                  <a:lnTo>
                    <a:pt x="437248" y="654050"/>
                  </a:lnTo>
                  <a:lnTo>
                    <a:pt x="437248" y="655320"/>
                  </a:lnTo>
                  <a:lnTo>
                    <a:pt x="468274" y="655320"/>
                  </a:lnTo>
                  <a:lnTo>
                    <a:pt x="468274" y="654050"/>
                  </a:lnTo>
                  <a:lnTo>
                    <a:pt x="468274" y="652780"/>
                  </a:lnTo>
                  <a:lnTo>
                    <a:pt x="468249" y="593090"/>
                  </a:lnTo>
                  <a:lnTo>
                    <a:pt x="468210" y="591820"/>
                  </a:lnTo>
                  <a:lnTo>
                    <a:pt x="468210" y="590550"/>
                  </a:lnTo>
                  <a:lnTo>
                    <a:pt x="468210" y="562610"/>
                  </a:lnTo>
                  <a:lnTo>
                    <a:pt x="468210" y="561340"/>
                  </a:lnTo>
                  <a:lnTo>
                    <a:pt x="499440" y="561340"/>
                  </a:lnTo>
                  <a:lnTo>
                    <a:pt x="499440" y="593090"/>
                  </a:lnTo>
                  <a:lnTo>
                    <a:pt x="499465" y="623570"/>
                  </a:lnTo>
                  <a:lnTo>
                    <a:pt x="499478" y="624840"/>
                  </a:lnTo>
                  <a:lnTo>
                    <a:pt x="499491" y="655320"/>
                  </a:lnTo>
                  <a:lnTo>
                    <a:pt x="530517" y="655320"/>
                  </a:lnTo>
                  <a:lnTo>
                    <a:pt x="530517" y="624840"/>
                  </a:lnTo>
                  <a:lnTo>
                    <a:pt x="593090" y="624840"/>
                  </a:lnTo>
                  <a:lnTo>
                    <a:pt x="593090" y="655320"/>
                  </a:lnTo>
                  <a:lnTo>
                    <a:pt x="624027" y="655320"/>
                  </a:lnTo>
                  <a:lnTo>
                    <a:pt x="624027" y="656590"/>
                  </a:lnTo>
                  <a:lnTo>
                    <a:pt x="624052" y="685800"/>
                  </a:lnTo>
                  <a:lnTo>
                    <a:pt x="624090" y="687070"/>
                  </a:lnTo>
                  <a:lnTo>
                    <a:pt x="624116" y="717550"/>
                  </a:lnTo>
                  <a:lnTo>
                    <a:pt x="686587" y="717550"/>
                  </a:lnTo>
                  <a:lnTo>
                    <a:pt x="686587" y="687070"/>
                  </a:lnTo>
                  <a:lnTo>
                    <a:pt x="655789" y="687070"/>
                  </a:lnTo>
                  <a:lnTo>
                    <a:pt x="655789" y="685800"/>
                  </a:lnTo>
                  <a:lnTo>
                    <a:pt x="655472" y="685800"/>
                  </a:lnTo>
                  <a:lnTo>
                    <a:pt x="655472" y="656590"/>
                  </a:lnTo>
                  <a:lnTo>
                    <a:pt x="655701" y="656590"/>
                  </a:lnTo>
                  <a:lnTo>
                    <a:pt x="655701" y="655320"/>
                  </a:lnTo>
                  <a:lnTo>
                    <a:pt x="717816" y="655320"/>
                  </a:lnTo>
                  <a:lnTo>
                    <a:pt x="717816" y="624840"/>
                  </a:lnTo>
                  <a:lnTo>
                    <a:pt x="717816" y="623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0" name="object 10"/>
            <p:cNvSpPr/>
            <p:nvPr/>
          </p:nvSpPr>
          <p:spPr>
            <a:xfrm>
              <a:off x="3379355" y="5095798"/>
              <a:ext cx="780415" cy="781050"/>
            </a:xfrm>
            <a:custGeom>
              <a:avLst/>
              <a:gdLst/>
              <a:ahLst/>
              <a:cxnLst/>
              <a:rect l="l" t="t" r="r" b="b"/>
              <a:pathLst>
                <a:path w="780414" h="781050">
                  <a:moveTo>
                    <a:pt x="30911" y="499706"/>
                  </a:moveTo>
                  <a:close/>
                </a:path>
                <a:path w="780414" h="781050">
                  <a:moveTo>
                    <a:pt x="62128" y="468604"/>
                  </a:moveTo>
                  <a:close/>
                </a:path>
                <a:path w="780414" h="781050">
                  <a:moveTo>
                    <a:pt x="62268" y="499706"/>
                  </a:moveTo>
                  <a:lnTo>
                    <a:pt x="62217" y="480707"/>
                  </a:lnTo>
                  <a:lnTo>
                    <a:pt x="62052" y="468680"/>
                  </a:lnTo>
                  <a:lnTo>
                    <a:pt x="31559" y="468591"/>
                  </a:lnTo>
                  <a:lnTo>
                    <a:pt x="31140" y="468795"/>
                  </a:lnTo>
                  <a:lnTo>
                    <a:pt x="30886" y="468858"/>
                  </a:lnTo>
                  <a:lnTo>
                    <a:pt x="30835" y="480707"/>
                  </a:lnTo>
                  <a:lnTo>
                    <a:pt x="30911" y="499706"/>
                  </a:lnTo>
                  <a:lnTo>
                    <a:pt x="62268" y="499706"/>
                  </a:lnTo>
                  <a:close/>
                </a:path>
                <a:path w="780414" h="781050">
                  <a:moveTo>
                    <a:pt x="124955" y="406374"/>
                  </a:moveTo>
                  <a:lnTo>
                    <a:pt x="124167" y="406285"/>
                  </a:lnTo>
                  <a:lnTo>
                    <a:pt x="123304" y="406120"/>
                  </a:lnTo>
                  <a:lnTo>
                    <a:pt x="108000" y="406107"/>
                  </a:lnTo>
                  <a:lnTo>
                    <a:pt x="63817" y="406120"/>
                  </a:lnTo>
                  <a:lnTo>
                    <a:pt x="62953" y="406285"/>
                  </a:lnTo>
                  <a:lnTo>
                    <a:pt x="62166" y="406374"/>
                  </a:lnTo>
                  <a:lnTo>
                    <a:pt x="62179" y="467702"/>
                  </a:lnTo>
                  <a:lnTo>
                    <a:pt x="62128" y="468604"/>
                  </a:lnTo>
                  <a:lnTo>
                    <a:pt x="93497" y="468604"/>
                  </a:lnTo>
                  <a:lnTo>
                    <a:pt x="93497" y="437222"/>
                  </a:lnTo>
                  <a:lnTo>
                    <a:pt x="124752" y="437222"/>
                  </a:lnTo>
                  <a:lnTo>
                    <a:pt x="124739" y="431609"/>
                  </a:lnTo>
                  <a:lnTo>
                    <a:pt x="124955" y="406374"/>
                  </a:lnTo>
                  <a:close/>
                </a:path>
                <a:path w="780414" h="781050">
                  <a:moveTo>
                    <a:pt x="155854" y="374853"/>
                  </a:moveTo>
                  <a:lnTo>
                    <a:pt x="152933" y="374853"/>
                  </a:lnTo>
                  <a:lnTo>
                    <a:pt x="150152" y="374878"/>
                  </a:lnTo>
                  <a:lnTo>
                    <a:pt x="125044" y="374624"/>
                  </a:lnTo>
                  <a:lnTo>
                    <a:pt x="124955" y="377723"/>
                  </a:lnTo>
                  <a:lnTo>
                    <a:pt x="124828" y="391464"/>
                  </a:lnTo>
                  <a:lnTo>
                    <a:pt x="124955" y="398919"/>
                  </a:lnTo>
                  <a:lnTo>
                    <a:pt x="125044" y="406311"/>
                  </a:lnTo>
                  <a:lnTo>
                    <a:pt x="125907" y="406234"/>
                  </a:lnTo>
                  <a:lnTo>
                    <a:pt x="126873" y="406095"/>
                  </a:lnTo>
                  <a:lnTo>
                    <a:pt x="153847" y="406082"/>
                  </a:lnTo>
                  <a:lnTo>
                    <a:pt x="154787" y="405993"/>
                  </a:lnTo>
                  <a:lnTo>
                    <a:pt x="155854" y="405942"/>
                  </a:lnTo>
                  <a:lnTo>
                    <a:pt x="155854" y="374878"/>
                  </a:lnTo>
                  <a:close/>
                </a:path>
                <a:path w="780414" h="781050">
                  <a:moveTo>
                    <a:pt x="179146" y="468553"/>
                  </a:moveTo>
                  <a:lnTo>
                    <a:pt x="175983" y="468541"/>
                  </a:lnTo>
                  <a:lnTo>
                    <a:pt x="155994" y="468553"/>
                  </a:lnTo>
                  <a:lnTo>
                    <a:pt x="179146" y="468553"/>
                  </a:lnTo>
                  <a:close/>
                </a:path>
                <a:path w="780414" h="781050">
                  <a:moveTo>
                    <a:pt x="218262" y="562610"/>
                  </a:moveTo>
                  <a:lnTo>
                    <a:pt x="25" y="562610"/>
                  </a:lnTo>
                  <a:lnTo>
                    <a:pt x="25" y="593090"/>
                  </a:lnTo>
                  <a:lnTo>
                    <a:pt x="25" y="749300"/>
                  </a:lnTo>
                  <a:lnTo>
                    <a:pt x="25" y="781050"/>
                  </a:lnTo>
                  <a:lnTo>
                    <a:pt x="218262" y="781050"/>
                  </a:lnTo>
                  <a:lnTo>
                    <a:pt x="218262" y="749325"/>
                  </a:lnTo>
                  <a:lnTo>
                    <a:pt x="218262" y="593636"/>
                  </a:lnTo>
                  <a:lnTo>
                    <a:pt x="187134" y="593636"/>
                  </a:lnTo>
                  <a:lnTo>
                    <a:pt x="187134" y="749300"/>
                  </a:lnTo>
                  <a:lnTo>
                    <a:pt x="31267" y="749300"/>
                  </a:lnTo>
                  <a:lnTo>
                    <a:pt x="31267" y="593090"/>
                  </a:lnTo>
                  <a:lnTo>
                    <a:pt x="218262" y="593090"/>
                  </a:lnTo>
                  <a:lnTo>
                    <a:pt x="218262" y="562610"/>
                  </a:lnTo>
                  <a:close/>
                </a:path>
                <a:path w="780414" h="781050">
                  <a:moveTo>
                    <a:pt x="218262" y="0"/>
                  </a:moveTo>
                  <a:lnTo>
                    <a:pt x="12" y="0"/>
                  </a:lnTo>
                  <a:lnTo>
                    <a:pt x="12" y="31750"/>
                  </a:lnTo>
                  <a:lnTo>
                    <a:pt x="12" y="187960"/>
                  </a:lnTo>
                  <a:lnTo>
                    <a:pt x="31216" y="187960"/>
                  </a:lnTo>
                  <a:lnTo>
                    <a:pt x="31216" y="31750"/>
                  </a:lnTo>
                  <a:lnTo>
                    <a:pt x="186994" y="31750"/>
                  </a:lnTo>
                  <a:lnTo>
                    <a:pt x="186994" y="187337"/>
                  </a:lnTo>
                  <a:lnTo>
                    <a:pt x="218262" y="187337"/>
                  </a:lnTo>
                  <a:lnTo>
                    <a:pt x="218262" y="31750"/>
                  </a:lnTo>
                  <a:lnTo>
                    <a:pt x="218262" y="31559"/>
                  </a:lnTo>
                  <a:lnTo>
                    <a:pt x="218262" y="0"/>
                  </a:lnTo>
                  <a:close/>
                </a:path>
                <a:path w="780414" h="781050">
                  <a:moveTo>
                    <a:pt x="218274" y="499719"/>
                  </a:moveTo>
                  <a:lnTo>
                    <a:pt x="187210" y="499719"/>
                  </a:lnTo>
                  <a:lnTo>
                    <a:pt x="187248" y="475462"/>
                  </a:lnTo>
                  <a:lnTo>
                    <a:pt x="187388" y="472135"/>
                  </a:lnTo>
                  <a:lnTo>
                    <a:pt x="187464" y="468871"/>
                  </a:lnTo>
                  <a:lnTo>
                    <a:pt x="186499" y="468769"/>
                  </a:lnTo>
                  <a:lnTo>
                    <a:pt x="185470" y="468579"/>
                  </a:lnTo>
                  <a:lnTo>
                    <a:pt x="155994" y="468553"/>
                  </a:lnTo>
                  <a:lnTo>
                    <a:pt x="155994" y="437527"/>
                  </a:lnTo>
                  <a:lnTo>
                    <a:pt x="124675" y="437527"/>
                  </a:lnTo>
                  <a:lnTo>
                    <a:pt x="124675" y="499859"/>
                  </a:lnTo>
                  <a:lnTo>
                    <a:pt x="93764" y="499859"/>
                  </a:lnTo>
                  <a:lnTo>
                    <a:pt x="93764" y="530771"/>
                  </a:lnTo>
                  <a:lnTo>
                    <a:pt x="218274" y="530771"/>
                  </a:lnTo>
                  <a:lnTo>
                    <a:pt x="218274" y="499719"/>
                  </a:lnTo>
                  <a:close/>
                </a:path>
                <a:path w="780414" h="781050">
                  <a:moveTo>
                    <a:pt x="218440" y="312305"/>
                  </a:moveTo>
                  <a:lnTo>
                    <a:pt x="156171" y="312305"/>
                  </a:lnTo>
                  <a:lnTo>
                    <a:pt x="156171" y="374827"/>
                  </a:lnTo>
                  <a:lnTo>
                    <a:pt x="172135" y="374853"/>
                  </a:lnTo>
                  <a:lnTo>
                    <a:pt x="182473" y="374815"/>
                  </a:lnTo>
                  <a:lnTo>
                    <a:pt x="184924" y="374637"/>
                  </a:lnTo>
                  <a:lnTo>
                    <a:pt x="187274" y="374548"/>
                  </a:lnTo>
                  <a:lnTo>
                    <a:pt x="187274" y="343687"/>
                  </a:lnTo>
                  <a:lnTo>
                    <a:pt x="218440" y="343687"/>
                  </a:lnTo>
                  <a:lnTo>
                    <a:pt x="218440" y="312305"/>
                  </a:lnTo>
                  <a:close/>
                </a:path>
                <a:path w="780414" h="781050">
                  <a:moveTo>
                    <a:pt x="218452" y="374992"/>
                  </a:moveTo>
                  <a:lnTo>
                    <a:pt x="217233" y="374942"/>
                  </a:lnTo>
                  <a:lnTo>
                    <a:pt x="216204" y="374853"/>
                  </a:lnTo>
                  <a:lnTo>
                    <a:pt x="189191" y="374840"/>
                  </a:lnTo>
                  <a:lnTo>
                    <a:pt x="188239" y="374713"/>
                  </a:lnTo>
                  <a:lnTo>
                    <a:pt x="187375" y="374662"/>
                  </a:lnTo>
                  <a:lnTo>
                    <a:pt x="187375" y="406082"/>
                  </a:lnTo>
                  <a:lnTo>
                    <a:pt x="195465" y="406082"/>
                  </a:lnTo>
                  <a:lnTo>
                    <a:pt x="218452" y="406311"/>
                  </a:lnTo>
                  <a:lnTo>
                    <a:pt x="218452" y="406057"/>
                  </a:lnTo>
                  <a:lnTo>
                    <a:pt x="218452" y="374992"/>
                  </a:lnTo>
                  <a:close/>
                </a:path>
                <a:path w="780414" h="781050">
                  <a:moveTo>
                    <a:pt x="218516" y="312305"/>
                  </a:moveTo>
                  <a:close/>
                </a:path>
                <a:path w="780414" h="781050">
                  <a:moveTo>
                    <a:pt x="311912" y="655878"/>
                  </a:moveTo>
                  <a:lnTo>
                    <a:pt x="300545" y="655878"/>
                  </a:lnTo>
                  <a:lnTo>
                    <a:pt x="292125" y="655904"/>
                  </a:lnTo>
                  <a:lnTo>
                    <a:pt x="282816" y="655853"/>
                  </a:lnTo>
                  <a:lnTo>
                    <a:pt x="281927" y="655510"/>
                  </a:lnTo>
                  <a:lnTo>
                    <a:pt x="281063" y="655345"/>
                  </a:lnTo>
                  <a:lnTo>
                    <a:pt x="280987" y="656463"/>
                  </a:lnTo>
                  <a:lnTo>
                    <a:pt x="280873" y="657593"/>
                  </a:lnTo>
                  <a:lnTo>
                    <a:pt x="280835" y="687324"/>
                  </a:lnTo>
                  <a:lnTo>
                    <a:pt x="294068" y="687146"/>
                  </a:lnTo>
                  <a:lnTo>
                    <a:pt x="304774" y="687133"/>
                  </a:lnTo>
                  <a:lnTo>
                    <a:pt x="308241" y="687247"/>
                  </a:lnTo>
                  <a:lnTo>
                    <a:pt x="311912" y="687298"/>
                  </a:lnTo>
                  <a:lnTo>
                    <a:pt x="311912" y="687120"/>
                  </a:lnTo>
                  <a:lnTo>
                    <a:pt x="311912" y="655904"/>
                  </a:lnTo>
                  <a:close/>
                </a:path>
                <a:path w="780414" h="781050">
                  <a:moveTo>
                    <a:pt x="311924" y="281317"/>
                  </a:moveTo>
                  <a:lnTo>
                    <a:pt x="280771" y="281317"/>
                  </a:lnTo>
                  <a:lnTo>
                    <a:pt x="280771" y="280047"/>
                  </a:lnTo>
                  <a:lnTo>
                    <a:pt x="280771" y="250837"/>
                  </a:lnTo>
                  <a:lnTo>
                    <a:pt x="280771" y="249567"/>
                  </a:lnTo>
                  <a:lnTo>
                    <a:pt x="280771" y="187337"/>
                  </a:lnTo>
                  <a:lnTo>
                    <a:pt x="249605" y="187337"/>
                  </a:lnTo>
                  <a:lnTo>
                    <a:pt x="249605" y="249567"/>
                  </a:lnTo>
                  <a:lnTo>
                    <a:pt x="124980" y="249567"/>
                  </a:lnTo>
                  <a:lnTo>
                    <a:pt x="124980" y="250837"/>
                  </a:lnTo>
                  <a:lnTo>
                    <a:pt x="124853" y="250837"/>
                  </a:lnTo>
                  <a:lnTo>
                    <a:pt x="124853" y="280047"/>
                  </a:lnTo>
                  <a:lnTo>
                    <a:pt x="125056" y="280047"/>
                  </a:lnTo>
                  <a:lnTo>
                    <a:pt x="125056" y="281241"/>
                  </a:lnTo>
                  <a:lnTo>
                    <a:pt x="93497" y="281241"/>
                  </a:lnTo>
                  <a:lnTo>
                    <a:pt x="93497" y="250761"/>
                  </a:lnTo>
                  <a:lnTo>
                    <a:pt x="12" y="250761"/>
                  </a:lnTo>
                  <a:lnTo>
                    <a:pt x="12" y="281241"/>
                  </a:lnTo>
                  <a:lnTo>
                    <a:pt x="30835" y="281241"/>
                  </a:lnTo>
                  <a:lnTo>
                    <a:pt x="30835" y="282511"/>
                  </a:lnTo>
                  <a:lnTo>
                    <a:pt x="30835" y="312991"/>
                  </a:lnTo>
                  <a:lnTo>
                    <a:pt x="0" y="312991"/>
                  </a:lnTo>
                  <a:lnTo>
                    <a:pt x="0" y="343471"/>
                  </a:lnTo>
                  <a:lnTo>
                    <a:pt x="0" y="372681"/>
                  </a:lnTo>
                  <a:lnTo>
                    <a:pt x="0" y="375221"/>
                  </a:lnTo>
                  <a:lnTo>
                    <a:pt x="31102" y="375221"/>
                  </a:lnTo>
                  <a:lnTo>
                    <a:pt x="31102" y="405701"/>
                  </a:lnTo>
                  <a:lnTo>
                    <a:pt x="62204" y="405701"/>
                  </a:lnTo>
                  <a:lnTo>
                    <a:pt x="62204" y="375221"/>
                  </a:lnTo>
                  <a:lnTo>
                    <a:pt x="62268" y="372681"/>
                  </a:lnTo>
                  <a:lnTo>
                    <a:pt x="62268" y="343471"/>
                  </a:lnTo>
                  <a:lnTo>
                    <a:pt x="93472" y="343471"/>
                  </a:lnTo>
                  <a:lnTo>
                    <a:pt x="93472" y="373951"/>
                  </a:lnTo>
                  <a:lnTo>
                    <a:pt x="93941" y="373951"/>
                  </a:lnTo>
                  <a:lnTo>
                    <a:pt x="93941" y="375221"/>
                  </a:lnTo>
                  <a:lnTo>
                    <a:pt x="124841" y="375221"/>
                  </a:lnTo>
                  <a:lnTo>
                    <a:pt x="124841" y="373951"/>
                  </a:lnTo>
                  <a:lnTo>
                    <a:pt x="124828" y="343471"/>
                  </a:lnTo>
                  <a:lnTo>
                    <a:pt x="124764" y="312991"/>
                  </a:lnTo>
                  <a:lnTo>
                    <a:pt x="124777" y="282511"/>
                  </a:lnTo>
                  <a:lnTo>
                    <a:pt x="125056" y="282511"/>
                  </a:lnTo>
                  <a:lnTo>
                    <a:pt x="125056" y="281317"/>
                  </a:lnTo>
                  <a:lnTo>
                    <a:pt x="125234" y="281317"/>
                  </a:lnTo>
                  <a:lnTo>
                    <a:pt x="218528" y="281317"/>
                  </a:lnTo>
                  <a:lnTo>
                    <a:pt x="218528" y="311797"/>
                  </a:lnTo>
                  <a:lnTo>
                    <a:pt x="249555" y="311797"/>
                  </a:lnTo>
                  <a:lnTo>
                    <a:pt x="249555" y="343547"/>
                  </a:lnTo>
                  <a:lnTo>
                    <a:pt x="280771" y="343547"/>
                  </a:lnTo>
                  <a:lnTo>
                    <a:pt x="280771" y="311797"/>
                  </a:lnTo>
                  <a:lnTo>
                    <a:pt x="311924" y="311797"/>
                  </a:lnTo>
                  <a:lnTo>
                    <a:pt x="311924" y="281317"/>
                  </a:lnTo>
                  <a:close/>
                </a:path>
                <a:path w="780414" h="781050">
                  <a:moveTo>
                    <a:pt x="312000" y="530948"/>
                  </a:moveTo>
                  <a:close/>
                </a:path>
                <a:path w="780414" h="781050">
                  <a:moveTo>
                    <a:pt x="312000" y="312254"/>
                  </a:moveTo>
                  <a:close/>
                </a:path>
                <a:path w="780414" h="781050">
                  <a:moveTo>
                    <a:pt x="312051" y="154990"/>
                  </a:moveTo>
                  <a:lnTo>
                    <a:pt x="311937" y="94818"/>
                  </a:lnTo>
                  <a:lnTo>
                    <a:pt x="311861" y="93840"/>
                  </a:lnTo>
                  <a:lnTo>
                    <a:pt x="292087" y="93840"/>
                  </a:lnTo>
                  <a:lnTo>
                    <a:pt x="282790" y="93814"/>
                  </a:lnTo>
                  <a:lnTo>
                    <a:pt x="281863" y="93560"/>
                  </a:lnTo>
                  <a:lnTo>
                    <a:pt x="280987" y="93446"/>
                  </a:lnTo>
                  <a:lnTo>
                    <a:pt x="280885" y="154990"/>
                  </a:lnTo>
                  <a:lnTo>
                    <a:pt x="281025" y="155498"/>
                  </a:lnTo>
                  <a:lnTo>
                    <a:pt x="281139" y="156298"/>
                  </a:lnTo>
                  <a:lnTo>
                    <a:pt x="301701" y="156298"/>
                  </a:lnTo>
                  <a:lnTo>
                    <a:pt x="309892" y="156324"/>
                  </a:lnTo>
                  <a:lnTo>
                    <a:pt x="310819" y="156565"/>
                  </a:lnTo>
                  <a:lnTo>
                    <a:pt x="311721" y="156692"/>
                  </a:lnTo>
                  <a:lnTo>
                    <a:pt x="311785" y="156286"/>
                  </a:lnTo>
                  <a:lnTo>
                    <a:pt x="311835" y="155854"/>
                  </a:lnTo>
                  <a:lnTo>
                    <a:pt x="312051" y="154990"/>
                  </a:lnTo>
                  <a:close/>
                </a:path>
                <a:path w="780414" h="781050">
                  <a:moveTo>
                    <a:pt x="312064" y="593318"/>
                  </a:moveTo>
                  <a:lnTo>
                    <a:pt x="311975" y="534111"/>
                  </a:lnTo>
                  <a:lnTo>
                    <a:pt x="311924" y="531025"/>
                  </a:lnTo>
                  <a:lnTo>
                    <a:pt x="280898" y="531025"/>
                  </a:lnTo>
                  <a:lnTo>
                    <a:pt x="280898" y="437337"/>
                  </a:lnTo>
                  <a:lnTo>
                    <a:pt x="280898" y="406349"/>
                  </a:lnTo>
                  <a:lnTo>
                    <a:pt x="279946" y="406247"/>
                  </a:lnTo>
                  <a:lnTo>
                    <a:pt x="279273" y="406120"/>
                  </a:lnTo>
                  <a:lnTo>
                    <a:pt x="219837" y="406120"/>
                  </a:lnTo>
                  <a:lnTo>
                    <a:pt x="219151" y="406285"/>
                  </a:lnTo>
                  <a:lnTo>
                    <a:pt x="218567" y="406349"/>
                  </a:lnTo>
                  <a:lnTo>
                    <a:pt x="218452" y="433044"/>
                  </a:lnTo>
                  <a:lnTo>
                    <a:pt x="218630" y="435394"/>
                  </a:lnTo>
                  <a:lnTo>
                    <a:pt x="218706" y="437680"/>
                  </a:lnTo>
                  <a:lnTo>
                    <a:pt x="219519" y="437565"/>
                  </a:lnTo>
                  <a:lnTo>
                    <a:pt x="220370" y="437349"/>
                  </a:lnTo>
                  <a:lnTo>
                    <a:pt x="247726" y="437349"/>
                  </a:lnTo>
                  <a:lnTo>
                    <a:pt x="248513" y="437426"/>
                  </a:lnTo>
                  <a:lnTo>
                    <a:pt x="249643" y="437476"/>
                  </a:lnTo>
                  <a:lnTo>
                    <a:pt x="249643" y="655599"/>
                  </a:lnTo>
                  <a:lnTo>
                    <a:pt x="250405" y="655713"/>
                  </a:lnTo>
                  <a:lnTo>
                    <a:pt x="250901" y="655840"/>
                  </a:lnTo>
                  <a:lnTo>
                    <a:pt x="279768" y="655828"/>
                  </a:lnTo>
                  <a:lnTo>
                    <a:pt x="280416" y="655485"/>
                  </a:lnTo>
                  <a:lnTo>
                    <a:pt x="280936" y="655332"/>
                  </a:lnTo>
                  <a:lnTo>
                    <a:pt x="281000" y="594245"/>
                  </a:lnTo>
                  <a:lnTo>
                    <a:pt x="281114" y="593318"/>
                  </a:lnTo>
                  <a:lnTo>
                    <a:pt x="312064" y="593318"/>
                  </a:lnTo>
                  <a:close/>
                </a:path>
                <a:path w="780414" h="781050">
                  <a:moveTo>
                    <a:pt x="343090" y="749655"/>
                  </a:moveTo>
                  <a:lnTo>
                    <a:pt x="311937" y="749655"/>
                  </a:lnTo>
                  <a:lnTo>
                    <a:pt x="311937" y="719175"/>
                  </a:lnTo>
                  <a:lnTo>
                    <a:pt x="311937" y="717905"/>
                  </a:lnTo>
                  <a:lnTo>
                    <a:pt x="280758" y="717905"/>
                  </a:lnTo>
                  <a:lnTo>
                    <a:pt x="280758" y="687425"/>
                  </a:lnTo>
                  <a:lnTo>
                    <a:pt x="249847" y="687425"/>
                  </a:lnTo>
                  <a:lnTo>
                    <a:pt x="249847" y="717905"/>
                  </a:lnTo>
                  <a:lnTo>
                    <a:pt x="249847" y="719175"/>
                  </a:lnTo>
                  <a:lnTo>
                    <a:pt x="249847" y="749655"/>
                  </a:lnTo>
                  <a:lnTo>
                    <a:pt x="249847" y="780135"/>
                  </a:lnTo>
                  <a:lnTo>
                    <a:pt x="343090" y="780135"/>
                  </a:lnTo>
                  <a:lnTo>
                    <a:pt x="343090" y="749655"/>
                  </a:lnTo>
                  <a:close/>
                </a:path>
                <a:path w="780414" h="781050">
                  <a:moveTo>
                    <a:pt x="343154" y="530948"/>
                  </a:moveTo>
                  <a:close/>
                </a:path>
                <a:path w="780414" h="781050">
                  <a:moveTo>
                    <a:pt x="374319" y="499783"/>
                  </a:moveTo>
                  <a:close/>
                </a:path>
                <a:path w="780414" h="781050">
                  <a:moveTo>
                    <a:pt x="374497" y="468718"/>
                  </a:moveTo>
                  <a:lnTo>
                    <a:pt x="312000" y="468718"/>
                  </a:lnTo>
                  <a:lnTo>
                    <a:pt x="312000" y="530948"/>
                  </a:lnTo>
                  <a:lnTo>
                    <a:pt x="343077" y="530948"/>
                  </a:lnTo>
                  <a:lnTo>
                    <a:pt x="343281" y="502119"/>
                  </a:lnTo>
                  <a:lnTo>
                    <a:pt x="343268" y="499783"/>
                  </a:lnTo>
                  <a:lnTo>
                    <a:pt x="374230" y="499783"/>
                  </a:lnTo>
                  <a:lnTo>
                    <a:pt x="374319" y="494512"/>
                  </a:lnTo>
                  <a:lnTo>
                    <a:pt x="374446" y="489165"/>
                  </a:lnTo>
                  <a:lnTo>
                    <a:pt x="374497" y="468718"/>
                  </a:lnTo>
                  <a:close/>
                </a:path>
                <a:path w="780414" h="781050">
                  <a:moveTo>
                    <a:pt x="374561" y="686523"/>
                  </a:moveTo>
                  <a:lnTo>
                    <a:pt x="374484" y="626135"/>
                  </a:lnTo>
                  <a:lnTo>
                    <a:pt x="374218" y="625195"/>
                  </a:lnTo>
                  <a:lnTo>
                    <a:pt x="374142" y="624713"/>
                  </a:lnTo>
                  <a:lnTo>
                    <a:pt x="374078" y="624319"/>
                  </a:lnTo>
                  <a:lnTo>
                    <a:pt x="373176" y="624420"/>
                  </a:lnTo>
                  <a:lnTo>
                    <a:pt x="372237" y="624624"/>
                  </a:lnTo>
                  <a:lnTo>
                    <a:pt x="354584" y="624713"/>
                  </a:lnTo>
                  <a:lnTo>
                    <a:pt x="343966" y="624547"/>
                  </a:lnTo>
                  <a:lnTo>
                    <a:pt x="343230" y="625094"/>
                  </a:lnTo>
                  <a:lnTo>
                    <a:pt x="343420" y="686930"/>
                  </a:lnTo>
                  <a:lnTo>
                    <a:pt x="344360" y="686993"/>
                  </a:lnTo>
                  <a:lnTo>
                    <a:pt x="345122" y="687095"/>
                  </a:lnTo>
                  <a:lnTo>
                    <a:pt x="365290" y="687095"/>
                  </a:lnTo>
                  <a:lnTo>
                    <a:pt x="373951" y="687184"/>
                  </a:lnTo>
                  <a:lnTo>
                    <a:pt x="374561" y="686523"/>
                  </a:lnTo>
                  <a:close/>
                </a:path>
                <a:path w="780414" h="781050">
                  <a:moveTo>
                    <a:pt x="405574" y="749579"/>
                  </a:moveTo>
                  <a:lnTo>
                    <a:pt x="377190" y="749592"/>
                  </a:lnTo>
                  <a:lnTo>
                    <a:pt x="375627" y="749782"/>
                  </a:lnTo>
                  <a:lnTo>
                    <a:pt x="374103" y="749884"/>
                  </a:lnTo>
                  <a:lnTo>
                    <a:pt x="374243" y="750760"/>
                  </a:lnTo>
                  <a:lnTo>
                    <a:pt x="374510" y="751687"/>
                  </a:lnTo>
                  <a:lnTo>
                    <a:pt x="374535" y="778649"/>
                  </a:lnTo>
                  <a:lnTo>
                    <a:pt x="374662" y="780656"/>
                  </a:lnTo>
                  <a:lnTo>
                    <a:pt x="405574" y="780656"/>
                  </a:lnTo>
                  <a:lnTo>
                    <a:pt x="405574" y="749579"/>
                  </a:lnTo>
                  <a:close/>
                </a:path>
                <a:path w="780414" h="781050">
                  <a:moveTo>
                    <a:pt x="405942" y="217678"/>
                  </a:moveTo>
                  <a:lnTo>
                    <a:pt x="405828" y="216408"/>
                  </a:lnTo>
                  <a:lnTo>
                    <a:pt x="405765" y="216408"/>
                  </a:lnTo>
                  <a:lnTo>
                    <a:pt x="405765" y="156718"/>
                  </a:lnTo>
                  <a:lnTo>
                    <a:pt x="405752" y="94488"/>
                  </a:lnTo>
                  <a:lnTo>
                    <a:pt x="374497" y="94488"/>
                  </a:lnTo>
                  <a:lnTo>
                    <a:pt x="374497" y="156718"/>
                  </a:lnTo>
                  <a:lnTo>
                    <a:pt x="311886" y="156718"/>
                  </a:lnTo>
                  <a:lnTo>
                    <a:pt x="311886" y="157988"/>
                  </a:lnTo>
                  <a:lnTo>
                    <a:pt x="312026" y="157988"/>
                  </a:lnTo>
                  <a:lnTo>
                    <a:pt x="312026" y="159258"/>
                  </a:lnTo>
                  <a:lnTo>
                    <a:pt x="312064" y="187198"/>
                  </a:lnTo>
                  <a:lnTo>
                    <a:pt x="312077" y="218948"/>
                  </a:lnTo>
                  <a:lnTo>
                    <a:pt x="343179" y="218948"/>
                  </a:lnTo>
                  <a:lnTo>
                    <a:pt x="343179" y="187198"/>
                  </a:lnTo>
                  <a:lnTo>
                    <a:pt x="374535" y="187198"/>
                  </a:lnTo>
                  <a:lnTo>
                    <a:pt x="374535" y="192278"/>
                  </a:lnTo>
                  <a:lnTo>
                    <a:pt x="374434" y="216408"/>
                  </a:lnTo>
                  <a:lnTo>
                    <a:pt x="374332" y="217678"/>
                  </a:lnTo>
                  <a:lnTo>
                    <a:pt x="374319" y="218757"/>
                  </a:lnTo>
                  <a:lnTo>
                    <a:pt x="374319" y="218948"/>
                  </a:lnTo>
                  <a:lnTo>
                    <a:pt x="405942" y="218948"/>
                  </a:lnTo>
                  <a:lnTo>
                    <a:pt x="405942" y="217678"/>
                  </a:lnTo>
                  <a:close/>
                </a:path>
                <a:path w="780414" h="781050">
                  <a:moveTo>
                    <a:pt x="406031" y="218757"/>
                  </a:moveTo>
                  <a:close/>
                </a:path>
                <a:path w="780414" h="781050">
                  <a:moveTo>
                    <a:pt x="530466" y="31318"/>
                  </a:moveTo>
                  <a:lnTo>
                    <a:pt x="499351" y="31318"/>
                  </a:lnTo>
                  <a:lnTo>
                    <a:pt x="499351" y="355"/>
                  </a:lnTo>
                  <a:lnTo>
                    <a:pt x="437007" y="355"/>
                  </a:lnTo>
                  <a:lnTo>
                    <a:pt x="437032" y="24866"/>
                  </a:lnTo>
                  <a:lnTo>
                    <a:pt x="437184" y="28105"/>
                  </a:lnTo>
                  <a:lnTo>
                    <a:pt x="437273" y="31280"/>
                  </a:lnTo>
                  <a:lnTo>
                    <a:pt x="458584" y="31356"/>
                  </a:lnTo>
                  <a:lnTo>
                    <a:pt x="465709" y="31330"/>
                  </a:lnTo>
                  <a:lnTo>
                    <a:pt x="467639" y="31305"/>
                  </a:lnTo>
                  <a:lnTo>
                    <a:pt x="468274" y="31813"/>
                  </a:lnTo>
                  <a:lnTo>
                    <a:pt x="468274" y="93395"/>
                  </a:lnTo>
                  <a:lnTo>
                    <a:pt x="467614" y="93891"/>
                  </a:lnTo>
                  <a:lnTo>
                    <a:pt x="459295" y="93827"/>
                  </a:lnTo>
                  <a:lnTo>
                    <a:pt x="437134" y="93840"/>
                  </a:lnTo>
                  <a:lnTo>
                    <a:pt x="437134" y="125069"/>
                  </a:lnTo>
                  <a:lnTo>
                    <a:pt x="456806" y="125145"/>
                  </a:lnTo>
                  <a:lnTo>
                    <a:pt x="467512" y="124980"/>
                  </a:lnTo>
                  <a:lnTo>
                    <a:pt x="468299" y="125539"/>
                  </a:lnTo>
                  <a:lnTo>
                    <a:pt x="468325" y="186651"/>
                  </a:lnTo>
                  <a:lnTo>
                    <a:pt x="468376" y="187591"/>
                  </a:lnTo>
                  <a:lnTo>
                    <a:pt x="499452" y="187604"/>
                  </a:lnTo>
                  <a:lnTo>
                    <a:pt x="499452" y="124980"/>
                  </a:lnTo>
                  <a:lnTo>
                    <a:pt x="530466" y="124980"/>
                  </a:lnTo>
                  <a:lnTo>
                    <a:pt x="530466" y="93891"/>
                  </a:lnTo>
                  <a:lnTo>
                    <a:pt x="530466" y="31318"/>
                  </a:lnTo>
                  <a:close/>
                </a:path>
                <a:path w="780414" h="781050">
                  <a:moveTo>
                    <a:pt x="624078" y="749642"/>
                  </a:moveTo>
                  <a:lnTo>
                    <a:pt x="530758" y="749642"/>
                  </a:lnTo>
                  <a:lnTo>
                    <a:pt x="530758" y="748372"/>
                  </a:lnTo>
                  <a:lnTo>
                    <a:pt x="530758" y="717892"/>
                  </a:lnTo>
                  <a:lnTo>
                    <a:pt x="499440" y="717892"/>
                  </a:lnTo>
                  <a:lnTo>
                    <a:pt x="499440" y="687412"/>
                  </a:lnTo>
                  <a:lnTo>
                    <a:pt x="468350" y="687412"/>
                  </a:lnTo>
                  <a:lnTo>
                    <a:pt x="468350" y="717892"/>
                  </a:lnTo>
                  <a:lnTo>
                    <a:pt x="468337" y="748372"/>
                  </a:lnTo>
                  <a:lnTo>
                    <a:pt x="468376" y="749642"/>
                  </a:lnTo>
                  <a:lnTo>
                    <a:pt x="499503" y="749642"/>
                  </a:lnTo>
                  <a:lnTo>
                    <a:pt x="499503" y="780122"/>
                  </a:lnTo>
                  <a:lnTo>
                    <a:pt x="624078" y="780122"/>
                  </a:lnTo>
                  <a:lnTo>
                    <a:pt x="624078" y="749642"/>
                  </a:lnTo>
                  <a:close/>
                </a:path>
                <a:path w="780414" h="781050">
                  <a:moveTo>
                    <a:pt x="686511" y="374954"/>
                  </a:moveTo>
                  <a:lnTo>
                    <a:pt x="655739" y="374954"/>
                  </a:lnTo>
                  <a:lnTo>
                    <a:pt x="655739" y="437184"/>
                  </a:lnTo>
                  <a:lnTo>
                    <a:pt x="686511" y="437184"/>
                  </a:lnTo>
                  <a:lnTo>
                    <a:pt x="686511" y="374954"/>
                  </a:lnTo>
                  <a:close/>
                </a:path>
                <a:path w="780414" h="781050">
                  <a:moveTo>
                    <a:pt x="780262" y="0"/>
                  </a:moveTo>
                  <a:lnTo>
                    <a:pt x="562013" y="0"/>
                  </a:lnTo>
                  <a:lnTo>
                    <a:pt x="562013" y="31750"/>
                  </a:lnTo>
                  <a:lnTo>
                    <a:pt x="562013" y="187960"/>
                  </a:lnTo>
                  <a:lnTo>
                    <a:pt x="562013" y="218440"/>
                  </a:lnTo>
                  <a:lnTo>
                    <a:pt x="780262" y="218440"/>
                  </a:lnTo>
                  <a:lnTo>
                    <a:pt x="780262" y="187960"/>
                  </a:lnTo>
                  <a:lnTo>
                    <a:pt x="593217" y="187960"/>
                  </a:lnTo>
                  <a:lnTo>
                    <a:pt x="593217" y="31750"/>
                  </a:lnTo>
                  <a:lnTo>
                    <a:pt x="748995" y="31750"/>
                  </a:lnTo>
                  <a:lnTo>
                    <a:pt x="748995" y="187337"/>
                  </a:lnTo>
                  <a:lnTo>
                    <a:pt x="780262" y="187337"/>
                  </a:lnTo>
                  <a:lnTo>
                    <a:pt x="780262" y="31750"/>
                  </a:lnTo>
                  <a:lnTo>
                    <a:pt x="780262" y="31559"/>
                  </a:lnTo>
                  <a:lnTo>
                    <a:pt x="780262" y="0"/>
                  </a:lnTo>
                  <a:close/>
                </a:path>
                <a:path w="780414" h="781050">
                  <a:moveTo>
                    <a:pt x="780288" y="749554"/>
                  </a:moveTo>
                  <a:lnTo>
                    <a:pt x="749211" y="749554"/>
                  </a:lnTo>
                  <a:lnTo>
                    <a:pt x="749223" y="721664"/>
                  </a:lnTo>
                  <a:lnTo>
                    <a:pt x="749554" y="718756"/>
                  </a:lnTo>
                  <a:lnTo>
                    <a:pt x="747496" y="718375"/>
                  </a:lnTo>
                  <a:lnTo>
                    <a:pt x="718185" y="718362"/>
                  </a:lnTo>
                  <a:lnTo>
                    <a:pt x="718185" y="780580"/>
                  </a:lnTo>
                  <a:lnTo>
                    <a:pt x="780288" y="780580"/>
                  </a:lnTo>
                  <a:lnTo>
                    <a:pt x="780288" y="749554"/>
                  </a:lnTo>
                  <a:close/>
                </a:path>
                <a:path w="780414" h="781050">
                  <a:moveTo>
                    <a:pt x="780288" y="531139"/>
                  </a:moveTo>
                  <a:lnTo>
                    <a:pt x="718248" y="531139"/>
                  </a:lnTo>
                  <a:lnTo>
                    <a:pt x="718248" y="655662"/>
                  </a:lnTo>
                  <a:lnTo>
                    <a:pt x="780275" y="655662"/>
                  </a:lnTo>
                  <a:lnTo>
                    <a:pt x="780275" y="624624"/>
                  </a:lnTo>
                  <a:lnTo>
                    <a:pt x="749350" y="624624"/>
                  </a:lnTo>
                  <a:lnTo>
                    <a:pt x="749350" y="593382"/>
                  </a:lnTo>
                  <a:lnTo>
                    <a:pt x="780288" y="593382"/>
                  </a:lnTo>
                  <a:lnTo>
                    <a:pt x="780288" y="531139"/>
                  </a:lnTo>
                  <a:close/>
                </a:path>
                <a:path w="780414" h="781050">
                  <a:moveTo>
                    <a:pt x="780338" y="281393"/>
                  </a:moveTo>
                  <a:lnTo>
                    <a:pt x="749134" y="281393"/>
                  </a:lnTo>
                  <a:lnTo>
                    <a:pt x="749134" y="311873"/>
                  </a:lnTo>
                  <a:lnTo>
                    <a:pt x="686968" y="311873"/>
                  </a:lnTo>
                  <a:lnTo>
                    <a:pt x="686968" y="343623"/>
                  </a:lnTo>
                  <a:lnTo>
                    <a:pt x="718058" y="343623"/>
                  </a:lnTo>
                  <a:lnTo>
                    <a:pt x="718058" y="375373"/>
                  </a:lnTo>
                  <a:lnTo>
                    <a:pt x="718019" y="405853"/>
                  </a:lnTo>
                  <a:lnTo>
                    <a:pt x="749020" y="405853"/>
                  </a:lnTo>
                  <a:lnTo>
                    <a:pt x="749020" y="437603"/>
                  </a:lnTo>
                  <a:lnTo>
                    <a:pt x="686765" y="437603"/>
                  </a:lnTo>
                  <a:lnTo>
                    <a:pt x="686765" y="468083"/>
                  </a:lnTo>
                  <a:lnTo>
                    <a:pt x="718058" y="468083"/>
                  </a:lnTo>
                  <a:lnTo>
                    <a:pt x="718058" y="499833"/>
                  </a:lnTo>
                  <a:lnTo>
                    <a:pt x="749274" y="499833"/>
                  </a:lnTo>
                  <a:lnTo>
                    <a:pt x="749274" y="468083"/>
                  </a:lnTo>
                  <a:lnTo>
                    <a:pt x="780249" y="468083"/>
                  </a:lnTo>
                  <a:lnTo>
                    <a:pt x="780249" y="437603"/>
                  </a:lnTo>
                  <a:lnTo>
                    <a:pt x="780249" y="405853"/>
                  </a:lnTo>
                  <a:lnTo>
                    <a:pt x="780249" y="375373"/>
                  </a:lnTo>
                  <a:lnTo>
                    <a:pt x="749388" y="375373"/>
                  </a:lnTo>
                  <a:lnTo>
                    <a:pt x="749388" y="343623"/>
                  </a:lnTo>
                  <a:lnTo>
                    <a:pt x="780338" y="343623"/>
                  </a:lnTo>
                  <a:lnTo>
                    <a:pt x="780338" y="311873"/>
                  </a:lnTo>
                  <a:lnTo>
                    <a:pt x="780338" y="281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9406" y="5096179"/>
              <a:ext cx="1831339" cy="781050"/>
            </a:xfrm>
            <a:custGeom>
              <a:avLst/>
              <a:gdLst/>
              <a:ahLst/>
              <a:cxnLst/>
              <a:rect l="l" t="t" r="r" b="b"/>
              <a:pathLst>
                <a:path w="1831339" h="781050">
                  <a:moveTo>
                    <a:pt x="30861" y="499325"/>
                  </a:moveTo>
                  <a:close/>
                </a:path>
                <a:path w="1831339" h="781050">
                  <a:moveTo>
                    <a:pt x="31013" y="437134"/>
                  </a:moveTo>
                  <a:lnTo>
                    <a:pt x="25" y="437134"/>
                  </a:lnTo>
                  <a:lnTo>
                    <a:pt x="25" y="468160"/>
                  </a:lnTo>
                  <a:lnTo>
                    <a:pt x="28308" y="468172"/>
                  </a:lnTo>
                  <a:lnTo>
                    <a:pt x="29514" y="468363"/>
                  </a:lnTo>
                  <a:lnTo>
                    <a:pt x="30683" y="468464"/>
                  </a:lnTo>
                  <a:lnTo>
                    <a:pt x="30784" y="467474"/>
                  </a:lnTo>
                  <a:lnTo>
                    <a:pt x="30988" y="466432"/>
                  </a:lnTo>
                  <a:lnTo>
                    <a:pt x="31013" y="437134"/>
                  </a:lnTo>
                  <a:close/>
                </a:path>
                <a:path w="1831339" h="781050">
                  <a:moveTo>
                    <a:pt x="31026" y="525462"/>
                  </a:moveTo>
                  <a:lnTo>
                    <a:pt x="30784" y="499402"/>
                  </a:lnTo>
                  <a:lnTo>
                    <a:pt x="0" y="499414"/>
                  </a:lnTo>
                  <a:lnTo>
                    <a:pt x="0" y="530466"/>
                  </a:lnTo>
                  <a:lnTo>
                    <a:pt x="31000" y="530466"/>
                  </a:lnTo>
                  <a:lnTo>
                    <a:pt x="31026" y="525462"/>
                  </a:lnTo>
                  <a:close/>
                </a:path>
                <a:path w="1831339" h="781050">
                  <a:moveTo>
                    <a:pt x="62217" y="499325"/>
                  </a:moveTo>
                  <a:lnTo>
                    <a:pt x="62166" y="480326"/>
                  </a:lnTo>
                  <a:lnTo>
                    <a:pt x="62001" y="468299"/>
                  </a:lnTo>
                  <a:lnTo>
                    <a:pt x="31508" y="468210"/>
                  </a:lnTo>
                  <a:lnTo>
                    <a:pt x="31089" y="468414"/>
                  </a:lnTo>
                  <a:lnTo>
                    <a:pt x="30835" y="468477"/>
                  </a:lnTo>
                  <a:lnTo>
                    <a:pt x="30784" y="480326"/>
                  </a:lnTo>
                  <a:lnTo>
                    <a:pt x="30861" y="499325"/>
                  </a:lnTo>
                  <a:lnTo>
                    <a:pt x="62217" y="499325"/>
                  </a:lnTo>
                  <a:close/>
                </a:path>
                <a:path w="1831339" h="781050">
                  <a:moveTo>
                    <a:pt x="155994" y="625259"/>
                  </a:moveTo>
                  <a:lnTo>
                    <a:pt x="155790" y="625259"/>
                  </a:lnTo>
                  <a:lnTo>
                    <a:pt x="155790" y="623989"/>
                  </a:lnTo>
                  <a:lnTo>
                    <a:pt x="62407" y="623989"/>
                  </a:lnTo>
                  <a:lnTo>
                    <a:pt x="62407" y="625259"/>
                  </a:lnTo>
                  <a:lnTo>
                    <a:pt x="62191" y="625259"/>
                  </a:lnTo>
                  <a:lnTo>
                    <a:pt x="62191" y="717969"/>
                  </a:lnTo>
                  <a:lnTo>
                    <a:pt x="155994" y="717969"/>
                  </a:lnTo>
                  <a:lnTo>
                    <a:pt x="155994" y="625259"/>
                  </a:lnTo>
                  <a:close/>
                </a:path>
                <a:path w="1831339" h="781050">
                  <a:moveTo>
                    <a:pt x="155994" y="62217"/>
                  </a:moveTo>
                  <a:lnTo>
                    <a:pt x="62191" y="62217"/>
                  </a:lnTo>
                  <a:lnTo>
                    <a:pt x="62191" y="154927"/>
                  </a:lnTo>
                  <a:lnTo>
                    <a:pt x="62395" y="154927"/>
                  </a:lnTo>
                  <a:lnTo>
                    <a:pt x="62395" y="156197"/>
                  </a:lnTo>
                  <a:lnTo>
                    <a:pt x="155778" y="156197"/>
                  </a:lnTo>
                  <a:lnTo>
                    <a:pt x="155778" y="154927"/>
                  </a:lnTo>
                  <a:lnTo>
                    <a:pt x="155994" y="154927"/>
                  </a:lnTo>
                  <a:lnTo>
                    <a:pt x="155994" y="62217"/>
                  </a:lnTo>
                  <a:close/>
                </a:path>
                <a:path w="1831339" h="781050">
                  <a:moveTo>
                    <a:pt x="218605" y="437349"/>
                  </a:moveTo>
                  <a:lnTo>
                    <a:pt x="217627" y="437222"/>
                  </a:lnTo>
                  <a:lnTo>
                    <a:pt x="216598" y="436981"/>
                  </a:lnTo>
                  <a:lnTo>
                    <a:pt x="207835" y="436943"/>
                  </a:lnTo>
                  <a:lnTo>
                    <a:pt x="187172" y="436956"/>
                  </a:lnTo>
                  <a:lnTo>
                    <a:pt x="187185" y="466242"/>
                  </a:lnTo>
                  <a:lnTo>
                    <a:pt x="187375" y="467372"/>
                  </a:lnTo>
                  <a:lnTo>
                    <a:pt x="187477" y="468414"/>
                  </a:lnTo>
                  <a:lnTo>
                    <a:pt x="188353" y="468325"/>
                  </a:lnTo>
                  <a:lnTo>
                    <a:pt x="189306" y="468172"/>
                  </a:lnTo>
                  <a:lnTo>
                    <a:pt x="216242" y="468160"/>
                  </a:lnTo>
                  <a:lnTo>
                    <a:pt x="217182" y="468083"/>
                  </a:lnTo>
                  <a:lnTo>
                    <a:pt x="218376" y="468033"/>
                  </a:lnTo>
                  <a:lnTo>
                    <a:pt x="218490" y="448437"/>
                  </a:lnTo>
                  <a:lnTo>
                    <a:pt x="218605" y="437349"/>
                  </a:lnTo>
                  <a:close/>
                </a:path>
                <a:path w="1831339" h="781050">
                  <a:moveTo>
                    <a:pt x="280543" y="62204"/>
                  </a:moveTo>
                  <a:lnTo>
                    <a:pt x="280530" y="61874"/>
                  </a:lnTo>
                  <a:lnTo>
                    <a:pt x="279654" y="61988"/>
                  </a:lnTo>
                  <a:lnTo>
                    <a:pt x="278714" y="62204"/>
                  </a:lnTo>
                  <a:lnTo>
                    <a:pt x="269341" y="62230"/>
                  </a:lnTo>
                  <a:lnTo>
                    <a:pt x="280543" y="62204"/>
                  </a:lnTo>
                  <a:close/>
                </a:path>
                <a:path w="1831339" h="781050">
                  <a:moveTo>
                    <a:pt x="280873" y="92989"/>
                  </a:moveTo>
                  <a:lnTo>
                    <a:pt x="280771" y="67030"/>
                  </a:lnTo>
                  <a:lnTo>
                    <a:pt x="280619" y="64414"/>
                  </a:lnTo>
                  <a:lnTo>
                    <a:pt x="280543" y="62230"/>
                  </a:lnTo>
                  <a:lnTo>
                    <a:pt x="269341" y="62230"/>
                  </a:lnTo>
                  <a:lnTo>
                    <a:pt x="251548" y="62230"/>
                  </a:lnTo>
                  <a:lnTo>
                    <a:pt x="250634" y="62344"/>
                  </a:lnTo>
                  <a:lnTo>
                    <a:pt x="249783" y="62407"/>
                  </a:lnTo>
                  <a:lnTo>
                    <a:pt x="249783" y="93230"/>
                  </a:lnTo>
                  <a:lnTo>
                    <a:pt x="250405" y="93319"/>
                  </a:lnTo>
                  <a:lnTo>
                    <a:pt x="250837" y="93421"/>
                  </a:lnTo>
                  <a:lnTo>
                    <a:pt x="279615" y="93408"/>
                  </a:lnTo>
                  <a:lnTo>
                    <a:pt x="280289" y="93129"/>
                  </a:lnTo>
                  <a:lnTo>
                    <a:pt x="280873" y="92989"/>
                  </a:lnTo>
                  <a:close/>
                </a:path>
                <a:path w="1831339" h="781050">
                  <a:moveTo>
                    <a:pt x="311988" y="32194"/>
                  </a:moveTo>
                  <a:lnTo>
                    <a:pt x="311785" y="31419"/>
                  </a:lnTo>
                  <a:lnTo>
                    <a:pt x="311721" y="31013"/>
                  </a:lnTo>
                  <a:lnTo>
                    <a:pt x="311683" y="30695"/>
                  </a:lnTo>
                  <a:lnTo>
                    <a:pt x="310769" y="30797"/>
                  </a:lnTo>
                  <a:lnTo>
                    <a:pt x="309829" y="30988"/>
                  </a:lnTo>
                  <a:lnTo>
                    <a:pt x="300545" y="31013"/>
                  </a:lnTo>
                  <a:lnTo>
                    <a:pt x="292201" y="30988"/>
                  </a:lnTo>
                  <a:lnTo>
                    <a:pt x="282917" y="31000"/>
                  </a:lnTo>
                  <a:lnTo>
                    <a:pt x="281978" y="31076"/>
                  </a:lnTo>
                  <a:lnTo>
                    <a:pt x="280809" y="31140"/>
                  </a:lnTo>
                  <a:lnTo>
                    <a:pt x="280822" y="36093"/>
                  </a:lnTo>
                  <a:lnTo>
                    <a:pt x="280581" y="61798"/>
                  </a:lnTo>
                  <a:lnTo>
                    <a:pt x="281546" y="61925"/>
                  </a:lnTo>
                  <a:lnTo>
                    <a:pt x="282575" y="62179"/>
                  </a:lnTo>
                  <a:lnTo>
                    <a:pt x="291338" y="62217"/>
                  </a:lnTo>
                  <a:lnTo>
                    <a:pt x="311886" y="62204"/>
                  </a:lnTo>
                  <a:lnTo>
                    <a:pt x="311988" y="32194"/>
                  </a:lnTo>
                  <a:close/>
                </a:path>
                <a:path w="1831339" h="781050">
                  <a:moveTo>
                    <a:pt x="343039" y="0"/>
                  </a:moveTo>
                  <a:lnTo>
                    <a:pt x="312026" y="0"/>
                  </a:lnTo>
                  <a:lnTo>
                    <a:pt x="312013" y="28282"/>
                  </a:lnTo>
                  <a:lnTo>
                    <a:pt x="311823" y="29489"/>
                  </a:lnTo>
                  <a:lnTo>
                    <a:pt x="311721" y="30645"/>
                  </a:lnTo>
                  <a:lnTo>
                    <a:pt x="312712" y="30759"/>
                  </a:lnTo>
                  <a:lnTo>
                    <a:pt x="313753" y="30962"/>
                  </a:lnTo>
                  <a:lnTo>
                    <a:pt x="321640" y="31000"/>
                  </a:lnTo>
                  <a:lnTo>
                    <a:pt x="343039" y="30988"/>
                  </a:lnTo>
                  <a:lnTo>
                    <a:pt x="343039" y="0"/>
                  </a:lnTo>
                  <a:close/>
                </a:path>
                <a:path w="1831339" h="781050">
                  <a:moveTo>
                    <a:pt x="343090" y="218376"/>
                  </a:moveTo>
                  <a:close/>
                </a:path>
                <a:path w="1831339" h="781050">
                  <a:moveTo>
                    <a:pt x="343115" y="687273"/>
                  </a:moveTo>
                  <a:lnTo>
                    <a:pt x="342938" y="687120"/>
                  </a:lnTo>
                  <a:lnTo>
                    <a:pt x="342684" y="686739"/>
                  </a:lnTo>
                  <a:lnTo>
                    <a:pt x="315341" y="686765"/>
                  </a:lnTo>
                  <a:lnTo>
                    <a:pt x="313601" y="686943"/>
                  </a:lnTo>
                  <a:lnTo>
                    <a:pt x="311962" y="687044"/>
                  </a:lnTo>
                  <a:lnTo>
                    <a:pt x="311950" y="718096"/>
                  </a:lnTo>
                  <a:lnTo>
                    <a:pt x="343014" y="718083"/>
                  </a:lnTo>
                  <a:lnTo>
                    <a:pt x="343115" y="687273"/>
                  </a:lnTo>
                  <a:close/>
                </a:path>
                <a:path w="1831339" h="781050">
                  <a:moveTo>
                    <a:pt x="374269" y="249542"/>
                  </a:moveTo>
                  <a:close/>
                </a:path>
                <a:path w="1831339" h="781050">
                  <a:moveTo>
                    <a:pt x="374281" y="246291"/>
                  </a:moveTo>
                  <a:lnTo>
                    <a:pt x="374205" y="218440"/>
                  </a:lnTo>
                  <a:lnTo>
                    <a:pt x="343090" y="218452"/>
                  </a:lnTo>
                  <a:lnTo>
                    <a:pt x="343090" y="249542"/>
                  </a:lnTo>
                  <a:lnTo>
                    <a:pt x="374192" y="249542"/>
                  </a:lnTo>
                  <a:lnTo>
                    <a:pt x="374281" y="246291"/>
                  </a:lnTo>
                  <a:close/>
                </a:path>
                <a:path w="1831339" h="781050">
                  <a:moveTo>
                    <a:pt x="374434" y="719289"/>
                  </a:moveTo>
                  <a:lnTo>
                    <a:pt x="374256" y="718718"/>
                  </a:lnTo>
                  <a:lnTo>
                    <a:pt x="374142" y="717981"/>
                  </a:lnTo>
                  <a:lnTo>
                    <a:pt x="369620" y="717981"/>
                  </a:lnTo>
                  <a:lnTo>
                    <a:pt x="365252" y="717956"/>
                  </a:lnTo>
                  <a:lnTo>
                    <a:pt x="343115" y="718210"/>
                  </a:lnTo>
                  <a:lnTo>
                    <a:pt x="343103" y="749274"/>
                  </a:lnTo>
                  <a:lnTo>
                    <a:pt x="368985" y="749211"/>
                  </a:lnTo>
                  <a:lnTo>
                    <a:pt x="369176" y="749211"/>
                  </a:lnTo>
                  <a:lnTo>
                    <a:pt x="371614" y="749376"/>
                  </a:lnTo>
                  <a:lnTo>
                    <a:pt x="374015" y="749465"/>
                  </a:lnTo>
                  <a:lnTo>
                    <a:pt x="374065" y="749198"/>
                  </a:lnTo>
                  <a:lnTo>
                    <a:pt x="374154" y="748753"/>
                  </a:lnTo>
                  <a:lnTo>
                    <a:pt x="374434" y="747991"/>
                  </a:lnTo>
                  <a:lnTo>
                    <a:pt x="374434" y="719289"/>
                  </a:lnTo>
                  <a:close/>
                </a:path>
                <a:path w="1831339" h="781050">
                  <a:moveTo>
                    <a:pt x="374484" y="62204"/>
                  </a:moveTo>
                  <a:lnTo>
                    <a:pt x="343763" y="62166"/>
                  </a:lnTo>
                  <a:lnTo>
                    <a:pt x="343192" y="62738"/>
                  </a:lnTo>
                  <a:lnTo>
                    <a:pt x="343268" y="77762"/>
                  </a:lnTo>
                  <a:lnTo>
                    <a:pt x="343179" y="92938"/>
                  </a:lnTo>
                  <a:lnTo>
                    <a:pt x="343789" y="93497"/>
                  </a:lnTo>
                  <a:lnTo>
                    <a:pt x="352945" y="93370"/>
                  </a:lnTo>
                  <a:lnTo>
                    <a:pt x="360146" y="93433"/>
                  </a:lnTo>
                  <a:lnTo>
                    <a:pt x="373964" y="93433"/>
                  </a:lnTo>
                  <a:lnTo>
                    <a:pt x="374205" y="92964"/>
                  </a:lnTo>
                  <a:lnTo>
                    <a:pt x="374357" y="92811"/>
                  </a:lnTo>
                  <a:lnTo>
                    <a:pt x="374484" y="62204"/>
                  </a:lnTo>
                  <a:close/>
                </a:path>
                <a:path w="1831339" h="781050">
                  <a:moveTo>
                    <a:pt x="436778" y="437172"/>
                  </a:moveTo>
                  <a:lnTo>
                    <a:pt x="405917" y="437172"/>
                  </a:lnTo>
                  <a:lnTo>
                    <a:pt x="405917" y="467931"/>
                  </a:lnTo>
                  <a:lnTo>
                    <a:pt x="436778" y="467931"/>
                  </a:lnTo>
                  <a:lnTo>
                    <a:pt x="436778" y="437172"/>
                  </a:lnTo>
                  <a:close/>
                </a:path>
                <a:path w="1831339" h="781050">
                  <a:moveTo>
                    <a:pt x="437159" y="30962"/>
                  </a:moveTo>
                  <a:lnTo>
                    <a:pt x="405917" y="30962"/>
                  </a:lnTo>
                  <a:lnTo>
                    <a:pt x="405917" y="61963"/>
                  </a:lnTo>
                  <a:lnTo>
                    <a:pt x="436943" y="61963"/>
                  </a:lnTo>
                  <a:lnTo>
                    <a:pt x="437007" y="44081"/>
                  </a:lnTo>
                  <a:lnTo>
                    <a:pt x="437159" y="30962"/>
                  </a:lnTo>
                  <a:close/>
                </a:path>
                <a:path w="1831339" h="781050">
                  <a:moveTo>
                    <a:pt x="437172" y="218376"/>
                  </a:moveTo>
                  <a:close/>
                </a:path>
                <a:path w="1831339" h="781050">
                  <a:moveTo>
                    <a:pt x="437222" y="30962"/>
                  </a:moveTo>
                  <a:close/>
                </a:path>
                <a:path w="1831339" h="781050">
                  <a:moveTo>
                    <a:pt x="437273" y="687184"/>
                  </a:moveTo>
                  <a:lnTo>
                    <a:pt x="436511" y="687031"/>
                  </a:lnTo>
                  <a:lnTo>
                    <a:pt x="435787" y="686777"/>
                  </a:lnTo>
                  <a:lnTo>
                    <a:pt x="407174" y="686765"/>
                  </a:lnTo>
                  <a:lnTo>
                    <a:pt x="406514" y="686930"/>
                  </a:lnTo>
                  <a:lnTo>
                    <a:pt x="405739" y="687031"/>
                  </a:lnTo>
                  <a:lnTo>
                    <a:pt x="405701" y="717994"/>
                  </a:lnTo>
                  <a:lnTo>
                    <a:pt x="428993" y="717981"/>
                  </a:lnTo>
                  <a:lnTo>
                    <a:pt x="436499" y="718019"/>
                  </a:lnTo>
                  <a:lnTo>
                    <a:pt x="436994" y="717359"/>
                  </a:lnTo>
                  <a:lnTo>
                    <a:pt x="436956" y="690079"/>
                  </a:lnTo>
                  <a:lnTo>
                    <a:pt x="437159" y="688619"/>
                  </a:lnTo>
                  <a:lnTo>
                    <a:pt x="437273" y="687184"/>
                  </a:lnTo>
                  <a:close/>
                </a:path>
                <a:path w="1831339" h="781050">
                  <a:moveTo>
                    <a:pt x="468236" y="218376"/>
                  </a:moveTo>
                  <a:lnTo>
                    <a:pt x="468223" y="187312"/>
                  </a:lnTo>
                  <a:lnTo>
                    <a:pt x="436956" y="187312"/>
                  </a:lnTo>
                  <a:lnTo>
                    <a:pt x="436930" y="192125"/>
                  </a:lnTo>
                  <a:lnTo>
                    <a:pt x="437172" y="218376"/>
                  </a:lnTo>
                  <a:lnTo>
                    <a:pt x="468236" y="218376"/>
                  </a:lnTo>
                  <a:close/>
                </a:path>
                <a:path w="1831339" h="781050">
                  <a:moveTo>
                    <a:pt x="468299" y="218376"/>
                  </a:moveTo>
                  <a:close/>
                </a:path>
                <a:path w="1831339" h="781050">
                  <a:moveTo>
                    <a:pt x="468325" y="187312"/>
                  </a:moveTo>
                  <a:close/>
                </a:path>
                <a:path w="1831339" h="781050">
                  <a:moveTo>
                    <a:pt x="499465" y="468236"/>
                  </a:moveTo>
                  <a:lnTo>
                    <a:pt x="468401" y="468236"/>
                  </a:lnTo>
                  <a:lnTo>
                    <a:pt x="468401" y="499478"/>
                  </a:lnTo>
                  <a:lnTo>
                    <a:pt x="499465" y="499478"/>
                  </a:lnTo>
                  <a:lnTo>
                    <a:pt x="499465" y="468236"/>
                  </a:lnTo>
                  <a:close/>
                </a:path>
                <a:path w="1831339" h="781050">
                  <a:moveTo>
                    <a:pt x="592772" y="561924"/>
                  </a:moveTo>
                  <a:lnTo>
                    <a:pt x="561962" y="561924"/>
                  </a:lnTo>
                  <a:lnTo>
                    <a:pt x="561962" y="592836"/>
                  </a:lnTo>
                  <a:lnTo>
                    <a:pt x="592772" y="592836"/>
                  </a:lnTo>
                  <a:lnTo>
                    <a:pt x="592772" y="561924"/>
                  </a:lnTo>
                  <a:close/>
                </a:path>
                <a:path w="1831339" h="781050">
                  <a:moveTo>
                    <a:pt x="624116" y="468236"/>
                  </a:moveTo>
                  <a:close/>
                </a:path>
                <a:path w="1831339" h="781050">
                  <a:moveTo>
                    <a:pt x="624217" y="438137"/>
                  </a:moveTo>
                  <a:lnTo>
                    <a:pt x="624065" y="437642"/>
                  </a:lnTo>
                  <a:lnTo>
                    <a:pt x="623951" y="436956"/>
                  </a:lnTo>
                  <a:lnTo>
                    <a:pt x="619290" y="436956"/>
                  </a:lnTo>
                  <a:lnTo>
                    <a:pt x="614743" y="436930"/>
                  </a:lnTo>
                  <a:lnTo>
                    <a:pt x="592963" y="437184"/>
                  </a:lnTo>
                  <a:lnTo>
                    <a:pt x="592963" y="468236"/>
                  </a:lnTo>
                  <a:lnTo>
                    <a:pt x="624014" y="468236"/>
                  </a:lnTo>
                  <a:lnTo>
                    <a:pt x="624078" y="467817"/>
                  </a:lnTo>
                  <a:lnTo>
                    <a:pt x="624217" y="467296"/>
                  </a:lnTo>
                  <a:lnTo>
                    <a:pt x="624217" y="438137"/>
                  </a:lnTo>
                  <a:close/>
                </a:path>
                <a:path w="1831339" h="781050">
                  <a:moveTo>
                    <a:pt x="655485" y="311759"/>
                  </a:moveTo>
                  <a:lnTo>
                    <a:pt x="654215" y="312013"/>
                  </a:lnTo>
                  <a:lnTo>
                    <a:pt x="624027" y="311988"/>
                  </a:lnTo>
                  <a:lnTo>
                    <a:pt x="624090" y="312877"/>
                  </a:lnTo>
                  <a:lnTo>
                    <a:pt x="624230" y="313842"/>
                  </a:lnTo>
                  <a:lnTo>
                    <a:pt x="624243" y="342988"/>
                  </a:lnTo>
                  <a:lnTo>
                    <a:pt x="655447" y="342988"/>
                  </a:lnTo>
                  <a:lnTo>
                    <a:pt x="655485" y="312013"/>
                  </a:lnTo>
                  <a:lnTo>
                    <a:pt x="655485" y="311759"/>
                  </a:lnTo>
                  <a:close/>
                </a:path>
                <a:path w="1831339" h="781050">
                  <a:moveTo>
                    <a:pt x="717727" y="249669"/>
                  </a:moveTo>
                  <a:lnTo>
                    <a:pt x="686955" y="249669"/>
                  </a:lnTo>
                  <a:lnTo>
                    <a:pt x="686955" y="280619"/>
                  </a:lnTo>
                  <a:lnTo>
                    <a:pt x="717727" y="280619"/>
                  </a:lnTo>
                  <a:lnTo>
                    <a:pt x="717727" y="249669"/>
                  </a:lnTo>
                  <a:close/>
                </a:path>
                <a:path w="1831339" h="781050">
                  <a:moveTo>
                    <a:pt x="717994" y="63207"/>
                  </a:moveTo>
                  <a:lnTo>
                    <a:pt x="717778" y="63207"/>
                  </a:lnTo>
                  <a:lnTo>
                    <a:pt x="717778" y="61937"/>
                  </a:lnTo>
                  <a:lnTo>
                    <a:pt x="624395" y="61937"/>
                  </a:lnTo>
                  <a:lnTo>
                    <a:pt x="624395" y="63207"/>
                  </a:lnTo>
                  <a:lnTo>
                    <a:pt x="624192" y="63207"/>
                  </a:lnTo>
                  <a:lnTo>
                    <a:pt x="624192" y="155917"/>
                  </a:lnTo>
                  <a:lnTo>
                    <a:pt x="717994" y="155917"/>
                  </a:lnTo>
                  <a:lnTo>
                    <a:pt x="717994" y="63207"/>
                  </a:lnTo>
                  <a:close/>
                </a:path>
                <a:path w="1831339" h="781050">
                  <a:moveTo>
                    <a:pt x="780237" y="686930"/>
                  </a:moveTo>
                  <a:lnTo>
                    <a:pt x="749287" y="686930"/>
                  </a:lnTo>
                  <a:lnTo>
                    <a:pt x="749185" y="716648"/>
                  </a:lnTo>
                  <a:lnTo>
                    <a:pt x="749388" y="717511"/>
                  </a:lnTo>
                  <a:lnTo>
                    <a:pt x="749503" y="718337"/>
                  </a:lnTo>
                  <a:lnTo>
                    <a:pt x="750392" y="718210"/>
                  </a:lnTo>
                  <a:lnTo>
                    <a:pt x="751319" y="717981"/>
                  </a:lnTo>
                  <a:lnTo>
                    <a:pt x="767346" y="717969"/>
                  </a:lnTo>
                  <a:lnTo>
                    <a:pt x="768959" y="717969"/>
                  </a:lnTo>
                  <a:lnTo>
                    <a:pt x="778243" y="717956"/>
                  </a:lnTo>
                  <a:lnTo>
                    <a:pt x="779183" y="717880"/>
                  </a:lnTo>
                  <a:lnTo>
                    <a:pt x="780237" y="717829"/>
                  </a:lnTo>
                  <a:lnTo>
                    <a:pt x="780237" y="686930"/>
                  </a:lnTo>
                  <a:close/>
                </a:path>
                <a:path w="1831339" h="781050">
                  <a:moveTo>
                    <a:pt x="1476108" y="756767"/>
                  </a:moveTo>
                  <a:close/>
                </a:path>
                <a:path w="1831339" h="781050">
                  <a:moveTo>
                    <a:pt x="1618335" y="709269"/>
                  </a:moveTo>
                  <a:lnTo>
                    <a:pt x="1618272" y="685901"/>
                  </a:lnTo>
                  <a:lnTo>
                    <a:pt x="1594510" y="685838"/>
                  </a:lnTo>
                  <a:lnTo>
                    <a:pt x="1594510" y="709269"/>
                  </a:lnTo>
                  <a:lnTo>
                    <a:pt x="1618335" y="709269"/>
                  </a:lnTo>
                  <a:close/>
                </a:path>
                <a:path w="1831339" h="781050">
                  <a:moveTo>
                    <a:pt x="1626362" y="685825"/>
                  </a:moveTo>
                  <a:lnTo>
                    <a:pt x="1618335" y="685825"/>
                  </a:lnTo>
                  <a:lnTo>
                    <a:pt x="1626362" y="685825"/>
                  </a:lnTo>
                  <a:close/>
                </a:path>
                <a:path w="1831339" h="781050">
                  <a:moveTo>
                    <a:pt x="1760334" y="757008"/>
                  </a:moveTo>
                  <a:lnTo>
                    <a:pt x="1736725" y="757008"/>
                  </a:lnTo>
                  <a:lnTo>
                    <a:pt x="1736725" y="780275"/>
                  </a:lnTo>
                  <a:lnTo>
                    <a:pt x="1760334" y="780275"/>
                  </a:lnTo>
                  <a:lnTo>
                    <a:pt x="1760334" y="757008"/>
                  </a:lnTo>
                  <a:close/>
                </a:path>
                <a:path w="1831339" h="781050">
                  <a:moveTo>
                    <a:pt x="1783867" y="733120"/>
                  </a:moveTo>
                  <a:lnTo>
                    <a:pt x="1783803" y="732993"/>
                  </a:lnTo>
                  <a:lnTo>
                    <a:pt x="1741678" y="733120"/>
                  </a:lnTo>
                  <a:lnTo>
                    <a:pt x="1783867" y="733120"/>
                  </a:lnTo>
                  <a:close/>
                </a:path>
                <a:path w="1831339" h="781050">
                  <a:moveTo>
                    <a:pt x="1783880" y="614692"/>
                  </a:moveTo>
                  <a:close/>
                </a:path>
                <a:path w="1831339" h="781050">
                  <a:moveTo>
                    <a:pt x="1807756" y="638568"/>
                  </a:moveTo>
                  <a:close/>
                </a:path>
                <a:path w="1831339" h="781050">
                  <a:moveTo>
                    <a:pt x="1831086" y="709637"/>
                  </a:moveTo>
                  <a:lnTo>
                    <a:pt x="1783803" y="709637"/>
                  </a:lnTo>
                  <a:lnTo>
                    <a:pt x="1783803" y="732993"/>
                  </a:lnTo>
                  <a:lnTo>
                    <a:pt x="1831086" y="733044"/>
                  </a:lnTo>
                  <a:lnTo>
                    <a:pt x="1831086" y="709637"/>
                  </a:lnTo>
                  <a:close/>
                </a:path>
                <a:path w="1831339" h="781050">
                  <a:moveTo>
                    <a:pt x="1831086" y="638644"/>
                  </a:moveTo>
                  <a:lnTo>
                    <a:pt x="1807743" y="638644"/>
                  </a:lnTo>
                  <a:lnTo>
                    <a:pt x="1807629" y="685419"/>
                  </a:lnTo>
                  <a:lnTo>
                    <a:pt x="1760474" y="685419"/>
                  </a:lnTo>
                  <a:lnTo>
                    <a:pt x="1760474" y="662559"/>
                  </a:lnTo>
                  <a:lnTo>
                    <a:pt x="1783816" y="662559"/>
                  </a:lnTo>
                  <a:lnTo>
                    <a:pt x="1783816" y="638632"/>
                  </a:lnTo>
                  <a:lnTo>
                    <a:pt x="1783816" y="638429"/>
                  </a:lnTo>
                  <a:lnTo>
                    <a:pt x="1760486" y="638429"/>
                  </a:lnTo>
                  <a:lnTo>
                    <a:pt x="1760486" y="614299"/>
                  </a:lnTo>
                  <a:lnTo>
                    <a:pt x="1783816" y="614299"/>
                  </a:lnTo>
                  <a:lnTo>
                    <a:pt x="1783816" y="591439"/>
                  </a:lnTo>
                  <a:lnTo>
                    <a:pt x="1736763" y="591439"/>
                  </a:lnTo>
                  <a:lnTo>
                    <a:pt x="1736763" y="567309"/>
                  </a:lnTo>
                  <a:lnTo>
                    <a:pt x="1712810" y="567309"/>
                  </a:lnTo>
                  <a:lnTo>
                    <a:pt x="1712810" y="591439"/>
                  </a:lnTo>
                  <a:lnTo>
                    <a:pt x="1712810" y="614299"/>
                  </a:lnTo>
                  <a:lnTo>
                    <a:pt x="1712810" y="638429"/>
                  </a:lnTo>
                  <a:lnTo>
                    <a:pt x="1712810" y="662559"/>
                  </a:lnTo>
                  <a:lnTo>
                    <a:pt x="1642173" y="662559"/>
                  </a:lnTo>
                  <a:lnTo>
                    <a:pt x="1642173" y="591439"/>
                  </a:lnTo>
                  <a:lnTo>
                    <a:pt x="1712810" y="591439"/>
                  </a:lnTo>
                  <a:lnTo>
                    <a:pt x="1712810" y="567309"/>
                  </a:lnTo>
                  <a:lnTo>
                    <a:pt x="1665744" y="567309"/>
                  </a:lnTo>
                  <a:lnTo>
                    <a:pt x="1665744" y="520319"/>
                  </a:lnTo>
                  <a:lnTo>
                    <a:pt x="1642135" y="520319"/>
                  </a:lnTo>
                  <a:lnTo>
                    <a:pt x="1642135" y="567309"/>
                  </a:lnTo>
                  <a:lnTo>
                    <a:pt x="1618386" y="567309"/>
                  </a:lnTo>
                  <a:lnTo>
                    <a:pt x="1618386" y="567486"/>
                  </a:lnTo>
                  <a:lnTo>
                    <a:pt x="1618386" y="591439"/>
                  </a:lnTo>
                  <a:lnTo>
                    <a:pt x="1618386" y="614299"/>
                  </a:lnTo>
                  <a:lnTo>
                    <a:pt x="1594764" y="614299"/>
                  </a:lnTo>
                  <a:lnTo>
                    <a:pt x="1594764" y="616839"/>
                  </a:lnTo>
                  <a:lnTo>
                    <a:pt x="1594624" y="616839"/>
                  </a:lnTo>
                  <a:lnTo>
                    <a:pt x="1594624" y="657479"/>
                  </a:lnTo>
                  <a:lnTo>
                    <a:pt x="1594535" y="661289"/>
                  </a:lnTo>
                  <a:lnTo>
                    <a:pt x="1597825" y="661289"/>
                  </a:lnTo>
                  <a:lnTo>
                    <a:pt x="1597825" y="662559"/>
                  </a:lnTo>
                  <a:lnTo>
                    <a:pt x="1618272" y="662559"/>
                  </a:lnTo>
                  <a:lnTo>
                    <a:pt x="1618272" y="685419"/>
                  </a:lnTo>
                  <a:lnTo>
                    <a:pt x="1712785" y="685419"/>
                  </a:lnTo>
                  <a:lnTo>
                    <a:pt x="1712785" y="709549"/>
                  </a:lnTo>
                  <a:lnTo>
                    <a:pt x="1689354" y="709549"/>
                  </a:lnTo>
                  <a:lnTo>
                    <a:pt x="1689354" y="732409"/>
                  </a:lnTo>
                  <a:lnTo>
                    <a:pt x="1665643" y="732409"/>
                  </a:lnTo>
                  <a:lnTo>
                    <a:pt x="1665643" y="709549"/>
                  </a:lnTo>
                  <a:lnTo>
                    <a:pt x="1642173" y="709549"/>
                  </a:lnTo>
                  <a:lnTo>
                    <a:pt x="1642173" y="736219"/>
                  </a:lnTo>
                  <a:lnTo>
                    <a:pt x="1642173" y="756539"/>
                  </a:lnTo>
                  <a:lnTo>
                    <a:pt x="1594840" y="756539"/>
                  </a:lnTo>
                  <a:lnTo>
                    <a:pt x="1594840" y="733679"/>
                  </a:lnTo>
                  <a:lnTo>
                    <a:pt x="1642021" y="733679"/>
                  </a:lnTo>
                  <a:lnTo>
                    <a:pt x="1642021" y="736219"/>
                  </a:lnTo>
                  <a:lnTo>
                    <a:pt x="1642173" y="736219"/>
                  </a:lnTo>
                  <a:lnTo>
                    <a:pt x="1642173" y="709549"/>
                  </a:lnTo>
                  <a:lnTo>
                    <a:pt x="1547228" y="709549"/>
                  </a:lnTo>
                  <a:lnTo>
                    <a:pt x="1547228" y="685850"/>
                  </a:lnTo>
                  <a:lnTo>
                    <a:pt x="1547228" y="685419"/>
                  </a:lnTo>
                  <a:lnTo>
                    <a:pt x="1523720" y="685419"/>
                  </a:lnTo>
                  <a:lnTo>
                    <a:pt x="1523720" y="638429"/>
                  </a:lnTo>
                  <a:lnTo>
                    <a:pt x="1499971" y="638429"/>
                  </a:lnTo>
                  <a:lnTo>
                    <a:pt x="1499971" y="685419"/>
                  </a:lnTo>
                  <a:lnTo>
                    <a:pt x="1499971" y="709549"/>
                  </a:lnTo>
                  <a:lnTo>
                    <a:pt x="1499971" y="732409"/>
                  </a:lnTo>
                  <a:lnTo>
                    <a:pt x="1499971" y="733679"/>
                  </a:lnTo>
                  <a:lnTo>
                    <a:pt x="1476400" y="733679"/>
                  </a:lnTo>
                  <a:lnTo>
                    <a:pt x="1476400" y="736219"/>
                  </a:lnTo>
                  <a:lnTo>
                    <a:pt x="1476260" y="736219"/>
                  </a:lnTo>
                  <a:lnTo>
                    <a:pt x="1476260" y="756539"/>
                  </a:lnTo>
                  <a:lnTo>
                    <a:pt x="1500060" y="756539"/>
                  </a:lnTo>
                  <a:lnTo>
                    <a:pt x="1500060" y="780669"/>
                  </a:lnTo>
                  <a:lnTo>
                    <a:pt x="1547126" y="780669"/>
                  </a:lnTo>
                  <a:lnTo>
                    <a:pt x="1547126" y="756539"/>
                  </a:lnTo>
                  <a:lnTo>
                    <a:pt x="1523885" y="756539"/>
                  </a:lnTo>
                  <a:lnTo>
                    <a:pt x="1523885" y="736219"/>
                  </a:lnTo>
                  <a:lnTo>
                    <a:pt x="1523885" y="733679"/>
                  </a:lnTo>
                  <a:lnTo>
                    <a:pt x="1571117" y="733679"/>
                  </a:lnTo>
                  <a:lnTo>
                    <a:pt x="1571117" y="756539"/>
                  </a:lnTo>
                  <a:lnTo>
                    <a:pt x="1571117" y="757809"/>
                  </a:lnTo>
                  <a:lnTo>
                    <a:pt x="1571117" y="759079"/>
                  </a:lnTo>
                  <a:lnTo>
                    <a:pt x="1571117" y="780669"/>
                  </a:lnTo>
                  <a:lnTo>
                    <a:pt x="1642021" y="780669"/>
                  </a:lnTo>
                  <a:lnTo>
                    <a:pt x="1642021" y="759079"/>
                  </a:lnTo>
                  <a:lnTo>
                    <a:pt x="1642186" y="759079"/>
                  </a:lnTo>
                  <a:lnTo>
                    <a:pt x="1642186" y="757809"/>
                  </a:lnTo>
                  <a:lnTo>
                    <a:pt x="1642300" y="756539"/>
                  </a:lnTo>
                  <a:lnTo>
                    <a:pt x="1665770" y="756539"/>
                  </a:lnTo>
                  <a:lnTo>
                    <a:pt x="1665770" y="756754"/>
                  </a:lnTo>
                  <a:lnTo>
                    <a:pt x="1642402" y="756754"/>
                  </a:lnTo>
                  <a:lnTo>
                    <a:pt x="1665770" y="756818"/>
                  </a:lnTo>
                  <a:lnTo>
                    <a:pt x="1665770" y="780669"/>
                  </a:lnTo>
                  <a:lnTo>
                    <a:pt x="1689442" y="780669"/>
                  </a:lnTo>
                  <a:lnTo>
                    <a:pt x="1689442" y="756818"/>
                  </a:lnTo>
                  <a:lnTo>
                    <a:pt x="1760334" y="756805"/>
                  </a:lnTo>
                  <a:lnTo>
                    <a:pt x="1767979" y="756793"/>
                  </a:lnTo>
                  <a:lnTo>
                    <a:pt x="1770189" y="756818"/>
                  </a:lnTo>
                  <a:lnTo>
                    <a:pt x="1783600" y="757072"/>
                  </a:lnTo>
                  <a:lnTo>
                    <a:pt x="1783664" y="756767"/>
                  </a:lnTo>
                  <a:lnTo>
                    <a:pt x="1777822" y="756767"/>
                  </a:lnTo>
                  <a:lnTo>
                    <a:pt x="1783664" y="756754"/>
                  </a:lnTo>
                  <a:lnTo>
                    <a:pt x="1689442" y="756754"/>
                  </a:lnTo>
                  <a:lnTo>
                    <a:pt x="1689442" y="756539"/>
                  </a:lnTo>
                  <a:lnTo>
                    <a:pt x="1783892" y="756539"/>
                  </a:lnTo>
                  <a:lnTo>
                    <a:pt x="1783892" y="736219"/>
                  </a:lnTo>
                  <a:lnTo>
                    <a:pt x="1783867" y="733679"/>
                  </a:lnTo>
                  <a:lnTo>
                    <a:pt x="1736839" y="733679"/>
                  </a:lnTo>
                  <a:lnTo>
                    <a:pt x="1736839" y="732409"/>
                  </a:lnTo>
                  <a:lnTo>
                    <a:pt x="1736839" y="709549"/>
                  </a:lnTo>
                  <a:lnTo>
                    <a:pt x="1831086" y="709549"/>
                  </a:lnTo>
                  <a:lnTo>
                    <a:pt x="1831086" y="685609"/>
                  </a:lnTo>
                  <a:lnTo>
                    <a:pt x="1831086" y="685419"/>
                  </a:lnTo>
                  <a:lnTo>
                    <a:pt x="1831086" y="638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430141" y="5095798"/>
              <a:ext cx="780415" cy="781050"/>
            </a:xfrm>
            <a:custGeom>
              <a:avLst/>
              <a:gdLst/>
              <a:ahLst/>
              <a:cxnLst/>
              <a:rect l="l" t="t" r="r" b="b"/>
              <a:pathLst>
                <a:path w="780414" h="781050">
                  <a:moveTo>
                    <a:pt x="23393" y="473544"/>
                  </a:moveTo>
                  <a:close/>
                </a:path>
                <a:path w="780414" h="781050">
                  <a:moveTo>
                    <a:pt x="23418" y="425602"/>
                  </a:moveTo>
                  <a:lnTo>
                    <a:pt x="23406" y="355346"/>
                  </a:lnTo>
                  <a:lnTo>
                    <a:pt x="22542" y="355244"/>
                  </a:lnTo>
                  <a:lnTo>
                    <a:pt x="21615" y="355053"/>
                  </a:lnTo>
                  <a:lnTo>
                    <a:pt x="15074" y="355015"/>
                  </a:lnTo>
                  <a:lnTo>
                    <a:pt x="63" y="355028"/>
                  </a:lnTo>
                  <a:lnTo>
                    <a:pt x="63" y="425932"/>
                  </a:lnTo>
                  <a:lnTo>
                    <a:pt x="10439" y="425970"/>
                  </a:lnTo>
                  <a:lnTo>
                    <a:pt x="18186" y="425894"/>
                  </a:lnTo>
                  <a:lnTo>
                    <a:pt x="20840" y="425716"/>
                  </a:lnTo>
                  <a:lnTo>
                    <a:pt x="23418" y="425602"/>
                  </a:lnTo>
                  <a:close/>
                </a:path>
                <a:path w="780414" h="781050">
                  <a:moveTo>
                    <a:pt x="47282" y="567944"/>
                  </a:moveTo>
                  <a:close/>
                </a:path>
                <a:path w="780414" h="781050">
                  <a:moveTo>
                    <a:pt x="47294" y="496773"/>
                  </a:moveTo>
                  <a:lnTo>
                    <a:pt x="23342" y="496773"/>
                  </a:lnTo>
                  <a:lnTo>
                    <a:pt x="23342" y="473544"/>
                  </a:lnTo>
                  <a:lnTo>
                    <a:pt x="0" y="473544"/>
                  </a:lnTo>
                  <a:lnTo>
                    <a:pt x="0" y="591375"/>
                  </a:lnTo>
                  <a:lnTo>
                    <a:pt x="47205" y="591375"/>
                  </a:lnTo>
                  <a:lnTo>
                    <a:pt x="47205" y="567944"/>
                  </a:lnTo>
                  <a:lnTo>
                    <a:pt x="23622" y="567944"/>
                  </a:lnTo>
                  <a:lnTo>
                    <a:pt x="23622" y="520687"/>
                  </a:lnTo>
                  <a:lnTo>
                    <a:pt x="47294" y="520687"/>
                  </a:lnTo>
                  <a:lnTo>
                    <a:pt x="47294" y="496773"/>
                  </a:lnTo>
                  <a:close/>
                </a:path>
                <a:path w="780414" h="781050">
                  <a:moveTo>
                    <a:pt x="70523" y="425767"/>
                  </a:moveTo>
                  <a:lnTo>
                    <a:pt x="70104" y="425818"/>
                  </a:lnTo>
                  <a:lnTo>
                    <a:pt x="69596" y="425945"/>
                  </a:lnTo>
                  <a:lnTo>
                    <a:pt x="24587" y="425932"/>
                  </a:lnTo>
                  <a:lnTo>
                    <a:pt x="24003" y="425754"/>
                  </a:lnTo>
                  <a:lnTo>
                    <a:pt x="23495" y="425678"/>
                  </a:lnTo>
                  <a:lnTo>
                    <a:pt x="23393" y="473468"/>
                  </a:lnTo>
                  <a:lnTo>
                    <a:pt x="47294" y="473570"/>
                  </a:lnTo>
                  <a:lnTo>
                    <a:pt x="47294" y="449707"/>
                  </a:lnTo>
                  <a:lnTo>
                    <a:pt x="70523" y="449707"/>
                  </a:lnTo>
                  <a:lnTo>
                    <a:pt x="70523" y="425945"/>
                  </a:lnTo>
                  <a:lnTo>
                    <a:pt x="70523" y="425767"/>
                  </a:lnTo>
                  <a:close/>
                </a:path>
                <a:path w="780414" h="781050">
                  <a:moveTo>
                    <a:pt x="70612" y="543979"/>
                  </a:moveTo>
                  <a:close/>
                </a:path>
                <a:path w="780414" h="781050">
                  <a:moveTo>
                    <a:pt x="94259" y="212979"/>
                  </a:moveTo>
                  <a:lnTo>
                    <a:pt x="47066" y="212979"/>
                  </a:lnTo>
                  <a:lnTo>
                    <a:pt x="47066" y="189611"/>
                  </a:lnTo>
                  <a:lnTo>
                    <a:pt x="12" y="189611"/>
                  </a:lnTo>
                  <a:lnTo>
                    <a:pt x="12" y="213144"/>
                  </a:lnTo>
                  <a:lnTo>
                    <a:pt x="23495" y="213144"/>
                  </a:lnTo>
                  <a:lnTo>
                    <a:pt x="23418" y="237007"/>
                  </a:lnTo>
                  <a:lnTo>
                    <a:pt x="25641" y="236740"/>
                  </a:lnTo>
                  <a:lnTo>
                    <a:pt x="91046" y="236715"/>
                  </a:lnTo>
                  <a:lnTo>
                    <a:pt x="94259" y="236562"/>
                  </a:lnTo>
                  <a:lnTo>
                    <a:pt x="94259" y="212979"/>
                  </a:lnTo>
                  <a:close/>
                </a:path>
                <a:path w="780414" h="781050">
                  <a:moveTo>
                    <a:pt x="94488" y="425716"/>
                  </a:moveTo>
                  <a:close/>
                </a:path>
                <a:path w="780414" h="781050">
                  <a:moveTo>
                    <a:pt x="118313" y="520738"/>
                  </a:moveTo>
                  <a:lnTo>
                    <a:pt x="76733" y="520611"/>
                  </a:lnTo>
                  <a:lnTo>
                    <a:pt x="70612" y="520611"/>
                  </a:lnTo>
                  <a:lnTo>
                    <a:pt x="70612" y="543979"/>
                  </a:lnTo>
                  <a:lnTo>
                    <a:pt x="94526" y="543979"/>
                  </a:lnTo>
                  <a:lnTo>
                    <a:pt x="94526" y="591578"/>
                  </a:lnTo>
                  <a:lnTo>
                    <a:pt x="101561" y="591578"/>
                  </a:lnTo>
                  <a:lnTo>
                    <a:pt x="108280" y="591464"/>
                  </a:lnTo>
                  <a:lnTo>
                    <a:pt x="117475" y="591693"/>
                  </a:lnTo>
                  <a:lnTo>
                    <a:pt x="117716" y="591464"/>
                  </a:lnTo>
                  <a:lnTo>
                    <a:pt x="118186" y="591019"/>
                  </a:lnTo>
                  <a:lnTo>
                    <a:pt x="118313" y="520738"/>
                  </a:lnTo>
                  <a:close/>
                </a:path>
                <a:path w="780414" h="781050">
                  <a:moveTo>
                    <a:pt x="118351" y="402386"/>
                  </a:moveTo>
                  <a:close/>
                </a:path>
                <a:path w="780414" h="781050">
                  <a:moveTo>
                    <a:pt x="118351" y="402386"/>
                  </a:moveTo>
                  <a:close/>
                </a:path>
                <a:path w="780414" h="781050">
                  <a:moveTo>
                    <a:pt x="118376" y="331381"/>
                  </a:moveTo>
                  <a:close/>
                </a:path>
                <a:path w="780414" h="781050">
                  <a:moveTo>
                    <a:pt x="141617" y="355244"/>
                  </a:moveTo>
                  <a:lnTo>
                    <a:pt x="121780" y="355028"/>
                  </a:lnTo>
                  <a:lnTo>
                    <a:pt x="118287" y="355028"/>
                  </a:lnTo>
                  <a:lnTo>
                    <a:pt x="118287" y="331381"/>
                  </a:lnTo>
                  <a:lnTo>
                    <a:pt x="94348" y="331381"/>
                  </a:lnTo>
                  <a:lnTo>
                    <a:pt x="94348" y="378714"/>
                  </a:lnTo>
                  <a:lnTo>
                    <a:pt x="70777" y="378714"/>
                  </a:lnTo>
                  <a:lnTo>
                    <a:pt x="70662" y="420674"/>
                  </a:lnTo>
                  <a:lnTo>
                    <a:pt x="70612" y="425704"/>
                  </a:lnTo>
                  <a:lnTo>
                    <a:pt x="94411" y="425716"/>
                  </a:lnTo>
                  <a:lnTo>
                    <a:pt x="94411" y="402386"/>
                  </a:lnTo>
                  <a:lnTo>
                    <a:pt x="118287" y="402386"/>
                  </a:lnTo>
                  <a:lnTo>
                    <a:pt x="118287" y="378510"/>
                  </a:lnTo>
                  <a:lnTo>
                    <a:pt x="141617" y="378510"/>
                  </a:lnTo>
                  <a:lnTo>
                    <a:pt x="141617" y="355244"/>
                  </a:lnTo>
                  <a:close/>
                </a:path>
                <a:path w="780414" h="781050">
                  <a:moveTo>
                    <a:pt x="141693" y="402374"/>
                  </a:moveTo>
                  <a:close/>
                </a:path>
                <a:path w="780414" h="781050">
                  <a:moveTo>
                    <a:pt x="165265" y="0"/>
                  </a:moveTo>
                  <a:lnTo>
                    <a:pt x="76" y="0"/>
                  </a:lnTo>
                  <a:lnTo>
                    <a:pt x="76" y="24130"/>
                  </a:lnTo>
                  <a:lnTo>
                    <a:pt x="76" y="142240"/>
                  </a:lnTo>
                  <a:lnTo>
                    <a:pt x="76" y="165100"/>
                  </a:lnTo>
                  <a:lnTo>
                    <a:pt x="165265" y="165100"/>
                  </a:lnTo>
                  <a:lnTo>
                    <a:pt x="165265" y="142240"/>
                  </a:lnTo>
                  <a:lnTo>
                    <a:pt x="23660" y="142240"/>
                  </a:lnTo>
                  <a:lnTo>
                    <a:pt x="23660" y="24130"/>
                  </a:lnTo>
                  <a:lnTo>
                    <a:pt x="141566" y="24130"/>
                  </a:lnTo>
                  <a:lnTo>
                    <a:pt x="141566" y="141820"/>
                  </a:lnTo>
                  <a:lnTo>
                    <a:pt x="165265" y="141820"/>
                  </a:lnTo>
                  <a:lnTo>
                    <a:pt x="165265" y="24130"/>
                  </a:lnTo>
                  <a:lnTo>
                    <a:pt x="165265" y="23926"/>
                  </a:lnTo>
                  <a:lnTo>
                    <a:pt x="165265" y="0"/>
                  </a:lnTo>
                  <a:close/>
                </a:path>
                <a:path w="780414" h="781050">
                  <a:moveTo>
                    <a:pt x="165481" y="615950"/>
                  </a:moveTo>
                  <a:lnTo>
                    <a:pt x="165036" y="615950"/>
                  </a:lnTo>
                  <a:lnTo>
                    <a:pt x="165036" y="614680"/>
                  </a:lnTo>
                  <a:lnTo>
                    <a:pt x="38" y="614680"/>
                  </a:lnTo>
                  <a:lnTo>
                    <a:pt x="38" y="615950"/>
                  </a:lnTo>
                  <a:lnTo>
                    <a:pt x="38" y="638810"/>
                  </a:lnTo>
                  <a:lnTo>
                    <a:pt x="38" y="756920"/>
                  </a:lnTo>
                  <a:lnTo>
                    <a:pt x="38" y="781050"/>
                  </a:lnTo>
                  <a:lnTo>
                    <a:pt x="165442" y="781050"/>
                  </a:lnTo>
                  <a:lnTo>
                    <a:pt x="165442" y="757008"/>
                  </a:lnTo>
                  <a:lnTo>
                    <a:pt x="165468" y="639051"/>
                  </a:lnTo>
                  <a:lnTo>
                    <a:pt x="141617" y="639051"/>
                  </a:lnTo>
                  <a:lnTo>
                    <a:pt x="141617" y="756920"/>
                  </a:lnTo>
                  <a:lnTo>
                    <a:pt x="23685" y="756920"/>
                  </a:lnTo>
                  <a:lnTo>
                    <a:pt x="23685" y="638810"/>
                  </a:lnTo>
                  <a:lnTo>
                    <a:pt x="165481" y="638810"/>
                  </a:lnTo>
                  <a:lnTo>
                    <a:pt x="165481" y="615950"/>
                  </a:lnTo>
                  <a:close/>
                </a:path>
                <a:path w="780414" h="781050">
                  <a:moveTo>
                    <a:pt x="188899" y="402374"/>
                  </a:moveTo>
                  <a:close/>
                </a:path>
                <a:path w="780414" h="781050">
                  <a:moveTo>
                    <a:pt x="212699" y="70916"/>
                  </a:moveTo>
                  <a:lnTo>
                    <a:pt x="198793" y="71120"/>
                  </a:lnTo>
                  <a:lnTo>
                    <a:pt x="189699" y="71031"/>
                  </a:lnTo>
                  <a:lnTo>
                    <a:pt x="189001" y="71577"/>
                  </a:lnTo>
                  <a:lnTo>
                    <a:pt x="189077" y="84277"/>
                  </a:lnTo>
                  <a:lnTo>
                    <a:pt x="189001" y="117957"/>
                  </a:lnTo>
                  <a:lnTo>
                    <a:pt x="189699" y="118503"/>
                  </a:lnTo>
                  <a:lnTo>
                    <a:pt x="198793" y="118427"/>
                  </a:lnTo>
                  <a:lnTo>
                    <a:pt x="212699" y="118630"/>
                  </a:lnTo>
                  <a:lnTo>
                    <a:pt x="212699" y="70916"/>
                  </a:lnTo>
                  <a:close/>
                </a:path>
                <a:path w="780414" h="781050">
                  <a:moveTo>
                    <a:pt x="212775" y="402386"/>
                  </a:moveTo>
                  <a:close/>
                </a:path>
                <a:path w="780414" h="781050">
                  <a:moveTo>
                    <a:pt x="212775" y="213017"/>
                  </a:moveTo>
                  <a:close/>
                </a:path>
                <a:path w="780414" h="781050">
                  <a:moveTo>
                    <a:pt x="212775" y="165823"/>
                  </a:moveTo>
                  <a:close/>
                </a:path>
                <a:path w="780414" h="781050">
                  <a:moveTo>
                    <a:pt x="212775" y="141922"/>
                  </a:moveTo>
                  <a:close/>
                </a:path>
                <a:path w="780414" h="781050">
                  <a:moveTo>
                    <a:pt x="236575" y="236969"/>
                  </a:moveTo>
                  <a:lnTo>
                    <a:pt x="216636" y="236740"/>
                  </a:lnTo>
                  <a:lnTo>
                    <a:pt x="215531" y="236728"/>
                  </a:lnTo>
                  <a:lnTo>
                    <a:pt x="212699" y="236740"/>
                  </a:lnTo>
                  <a:lnTo>
                    <a:pt x="212699" y="213093"/>
                  </a:lnTo>
                  <a:lnTo>
                    <a:pt x="189014" y="213093"/>
                  </a:lnTo>
                  <a:lnTo>
                    <a:pt x="189014" y="189598"/>
                  </a:lnTo>
                  <a:lnTo>
                    <a:pt x="118313" y="189598"/>
                  </a:lnTo>
                  <a:lnTo>
                    <a:pt x="118313" y="213131"/>
                  </a:lnTo>
                  <a:lnTo>
                    <a:pt x="165277" y="213131"/>
                  </a:lnTo>
                  <a:lnTo>
                    <a:pt x="165277" y="236804"/>
                  </a:lnTo>
                  <a:lnTo>
                    <a:pt x="141947" y="236804"/>
                  </a:lnTo>
                  <a:lnTo>
                    <a:pt x="141947" y="260477"/>
                  </a:lnTo>
                  <a:lnTo>
                    <a:pt x="165252" y="260477"/>
                  </a:lnTo>
                  <a:lnTo>
                    <a:pt x="165252" y="284149"/>
                  </a:lnTo>
                  <a:lnTo>
                    <a:pt x="141757" y="284149"/>
                  </a:lnTo>
                  <a:lnTo>
                    <a:pt x="141681" y="297446"/>
                  </a:lnTo>
                  <a:lnTo>
                    <a:pt x="141566" y="302348"/>
                  </a:lnTo>
                  <a:lnTo>
                    <a:pt x="141478" y="307225"/>
                  </a:lnTo>
                  <a:lnTo>
                    <a:pt x="142265" y="307352"/>
                  </a:lnTo>
                  <a:lnTo>
                    <a:pt x="143103" y="307632"/>
                  </a:lnTo>
                  <a:lnTo>
                    <a:pt x="187413" y="307632"/>
                  </a:lnTo>
                  <a:lnTo>
                    <a:pt x="188163" y="307517"/>
                  </a:lnTo>
                  <a:lnTo>
                    <a:pt x="189052" y="307428"/>
                  </a:lnTo>
                  <a:lnTo>
                    <a:pt x="189001" y="260908"/>
                  </a:lnTo>
                  <a:lnTo>
                    <a:pt x="189547" y="260235"/>
                  </a:lnTo>
                  <a:lnTo>
                    <a:pt x="196977" y="260438"/>
                  </a:lnTo>
                  <a:lnTo>
                    <a:pt x="228752" y="260235"/>
                  </a:lnTo>
                  <a:lnTo>
                    <a:pt x="236575" y="260197"/>
                  </a:lnTo>
                  <a:lnTo>
                    <a:pt x="236575" y="236969"/>
                  </a:lnTo>
                  <a:close/>
                </a:path>
                <a:path w="780414" h="781050">
                  <a:moveTo>
                    <a:pt x="236651" y="236893"/>
                  </a:moveTo>
                  <a:close/>
                </a:path>
                <a:path w="780414" h="781050">
                  <a:moveTo>
                    <a:pt x="236664" y="165798"/>
                  </a:moveTo>
                  <a:close/>
                </a:path>
                <a:path w="780414" h="781050">
                  <a:moveTo>
                    <a:pt x="236677" y="733526"/>
                  </a:moveTo>
                  <a:lnTo>
                    <a:pt x="189242" y="733526"/>
                  </a:lnTo>
                  <a:lnTo>
                    <a:pt x="189242" y="780554"/>
                  </a:lnTo>
                  <a:lnTo>
                    <a:pt x="212826" y="780554"/>
                  </a:lnTo>
                  <a:lnTo>
                    <a:pt x="212826" y="757148"/>
                  </a:lnTo>
                  <a:lnTo>
                    <a:pt x="236410" y="757148"/>
                  </a:lnTo>
                  <a:lnTo>
                    <a:pt x="236677" y="733526"/>
                  </a:lnTo>
                  <a:close/>
                </a:path>
                <a:path w="780414" h="781050">
                  <a:moveTo>
                    <a:pt x="236677" y="686155"/>
                  </a:moveTo>
                  <a:close/>
                </a:path>
                <a:path w="780414" h="781050">
                  <a:moveTo>
                    <a:pt x="236689" y="260197"/>
                  </a:moveTo>
                  <a:close/>
                </a:path>
                <a:path w="780414" h="781050">
                  <a:moveTo>
                    <a:pt x="236766" y="473697"/>
                  </a:moveTo>
                  <a:lnTo>
                    <a:pt x="235800" y="473570"/>
                  </a:lnTo>
                  <a:lnTo>
                    <a:pt x="234784" y="473329"/>
                  </a:lnTo>
                  <a:lnTo>
                    <a:pt x="228053" y="473316"/>
                  </a:lnTo>
                  <a:lnTo>
                    <a:pt x="231749" y="473316"/>
                  </a:lnTo>
                  <a:lnTo>
                    <a:pt x="227723" y="473290"/>
                  </a:lnTo>
                  <a:lnTo>
                    <a:pt x="223647" y="473316"/>
                  </a:lnTo>
                  <a:lnTo>
                    <a:pt x="221678" y="473316"/>
                  </a:lnTo>
                  <a:lnTo>
                    <a:pt x="214604" y="473290"/>
                  </a:lnTo>
                  <a:lnTo>
                    <a:pt x="213817" y="473202"/>
                  </a:lnTo>
                  <a:lnTo>
                    <a:pt x="212699" y="473138"/>
                  </a:lnTo>
                  <a:lnTo>
                    <a:pt x="212699" y="402450"/>
                  </a:lnTo>
                  <a:lnTo>
                    <a:pt x="188899" y="402463"/>
                  </a:lnTo>
                  <a:lnTo>
                    <a:pt x="189052" y="411695"/>
                  </a:lnTo>
                  <a:lnTo>
                    <a:pt x="189077" y="449732"/>
                  </a:lnTo>
                  <a:lnTo>
                    <a:pt x="165735" y="449732"/>
                  </a:lnTo>
                  <a:lnTo>
                    <a:pt x="165722" y="449275"/>
                  </a:lnTo>
                  <a:lnTo>
                    <a:pt x="165722" y="449783"/>
                  </a:lnTo>
                  <a:lnTo>
                    <a:pt x="165620" y="453199"/>
                  </a:lnTo>
                  <a:lnTo>
                    <a:pt x="165442" y="469900"/>
                  </a:lnTo>
                  <a:lnTo>
                    <a:pt x="165442" y="473125"/>
                  </a:lnTo>
                  <a:lnTo>
                    <a:pt x="165417" y="520687"/>
                  </a:lnTo>
                  <a:lnTo>
                    <a:pt x="141681" y="520687"/>
                  </a:lnTo>
                  <a:lnTo>
                    <a:pt x="141681" y="496912"/>
                  </a:lnTo>
                  <a:lnTo>
                    <a:pt x="157645" y="496912"/>
                  </a:lnTo>
                  <a:lnTo>
                    <a:pt x="160578" y="496849"/>
                  </a:lnTo>
                  <a:lnTo>
                    <a:pt x="164160" y="497001"/>
                  </a:lnTo>
                  <a:lnTo>
                    <a:pt x="165341" y="497674"/>
                  </a:lnTo>
                  <a:lnTo>
                    <a:pt x="165417" y="520687"/>
                  </a:lnTo>
                  <a:lnTo>
                    <a:pt x="165417" y="473125"/>
                  </a:lnTo>
                  <a:lnTo>
                    <a:pt x="141884" y="473125"/>
                  </a:lnTo>
                  <a:lnTo>
                    <a:pt x="141884" y="449783"/>
                  </a:lnTo>
                  <a:lnTo>
                    <a:pt x="165658" y="449783"/>
                  </a:lnTo>
                  <a:lnTo>
                    <a:pt x="165722" y="449275"/>
                  </a:lnTo>
                  <a:lnTo>
                    <a:pt x="165633" y="446011"/>
                  </a:lnTo>
                  <a:lnTo>
                    <a:pt x="165493" y="442226"/>
                  </a:lnTo>
                  <a:lnTo>
                    <a:pt x="165442" y="425970"/>
                  </a:lnTo>
                  <a:lnTo>
                    <a:pt x="141630" y="425970"/>
                  </a:lnTo>
                  <a:lnTo>
                    <a:pt x="141630" y="402450"/>
                  </a:lnTo>
                  <a:lnTo>
                    <a:pt x="118351" y="402450"/>
                  </a:lnTo>
                  <a:lnTo>
                    <a:pt x="118135" y="425780"/>
                  </a:lnTo>
                  <a:lnTo>
                    <a:pt x="94488" y="425780"/>
                  </a:lnTo>
                  <a:lnTo>
                    <a:pt x="94488" y="449567"/>
                  </a:lnTo>
                  <a:lnTo>
                    <a:pt x="118135" y="449567"/>
                  </a:lnTo>
                  <a:lnTo>
                    <a:pt x="118148" y="518515"/>
                  </a:lnTo>
                  <a:lnTo>
                    <a:pt x="118300" y="519633"/>
                  </a:lnTo>
                  <a:lnTo>
                    <a:pt x="118364" y="520661"/>
                  </a:lnTo>
                  <a:lnTo>
                    <a:pt x="141617" y="520750"/>
                  </a:lnTo>
                  <a:lnTo>
                    <a:pt x="141617" y="544017"/>
                  </a:lnTo>
                  <a:lnTo>
                    <a:pt x="189052" y="544017"/>
                  </a:lnTo>
                  <a:lnTo>
                    <a:pt x="189001" y="497509"/>
                  </a:lnTo>
                  <a:lnTo>
                    <a:pt x="189522" y="496849"/>
                  </a:lnTo>
                  <a:lnTo>
                    <a:pt x="201993" y="496925"/>
                  </a:lnTo>
                  <a:lnTo>
                    <a:pt x="236410" y="496912"/>
                  </a:lnTo>
                  <a:lnTo>
                    <a:pt x="236448" y="477735"/>
                  </a:lnTo>
                  <a:lnTo>
                    <a:pt x="236651" y="475691"/>
                  </a:lnTo>
                  <a:lnTo>
                    <a:pt x="236766" y="473697"/>
                  </a:lnTo>
                  <a:close/>
                </a:path>
                <a:path w="780414" h="781050">
                  <a:moveTo>
                    <a:pt x="259816" y="355244"/>
                  </a:moveTo>
                  <a:lnTo>
                    <a:pt x="165557" y="355244"/>
                  </a:lnTo>
                  <a:lnTo>
                    <a:pt x="165557" y="378104"/>
                  </a:lnTo>
                  <a:lnTo>
                    <a:pt x="141693" y="378104"/>
                  </a:lnTo>
                  <a:lnTo>
                    <a:pt x="141693" y="378498"/>
                  </a:lnTo>
                  <a:lnTo>
                    <a:pt x="141693" y="379374"/>
                  </a:lnTo>
                  <a:lnTo>
                    <a:pt x="141693" y="381914"/>
                  </a:lnTo>
                  <a:lnTo>
                    <a:pt x="141693" y="402234"/>
                  </a:lnTo>
                  <a:lnTo>
                    <a:pt x="188937" y="402234"/>
                  </a:lnTo>
                  <a:lnTo>
                    <a:pt x="188937" y="381914"/>
                  </a:lnTo>
                  <a:lnTo>
                    <a:pt x="189052" y="379374"/>
                  </a:lnTo>
                  <a:lnTo>
                    <a:pt x="212775" y="379374"/>
                  </a:lnTo>
                  <a:lnTo>
                    <a:pt x="212775" y="402386"/>
                  </a:lnTo>
                  <a:lnTo>
                    <a:pt x="259816" y="402386"/>
                  </a:lnTo>
                  <a:lnTo>
                    <a:pt x="259816" y="379374"/>
                  </a:lnTo>
                  <a:lnTo>
                    <a:pt x="259816" y="378802"/>
                  </a:lnTo>
                  <a:lnTo>
                    <a:pt x="259816" y="378104"/>
                  </a:lnTo>
                  <a:lnTo>
                    <a:pt x="259816" y="355244"/>
                  </a:lnTo>
                  <a:close/>
                </a:path>
                <a:path w="780414" h="781050">
                  <a:moveTo>
                    <a:pt x="259930" y="236562"/>
                  </a:moveTo>
                  <a:lnTo>
                    <a:pt x="259816" y="189369"/>
                  </a:lnTo>
                  <a:lnTo>
                    <a:pt x="236601" y="189369"/>
                  </a:lnTo>
                  <a:lnTo>
                    <a:pt x="236601" y="165887"/>
                  </a:lnTo>
                  <a:lnTo>
                    <a:pt x="212775" y="165887"/>
                  </a:lnTo>
                  <a:lnTo>
                    <a:pt x="212775" y="213017"/>
                  </a:lnTo>
                  <a:lnTo>
                    <a:pt x="236651" y="213017"/>
                  </a:lnTo>
                  <a:lnTo>
                    <a:pt x="236651" y="236893"/>
                  </a:lnTo>
                  <a:lnTo>
                    <a:pt x="259892" y="236893"/>
                  </a:lnTo>
                  <a:lnTo>
                    <a:pt x="259930" y="236562"/>
                  </a:lnTo>
                  <a:close/>
                </a:path>
                <a:path w="780414" h="781050">
                  <a:moveTo>
                    <a:pt x="259981" y="686168"/>
                  </a:moveTo>
                  <a:close/>
                </a:path>
                <a:path w="780414" h="781050">
                  <a:moveTo>
                    <a:pt x="259981" y="236893"/>
                  </a:moveTo>
                  <a:close/>
                </a:path>
                <a:path w="780414" h="781050">
                  <a:moveTo>
                    <a:pt x="283794" y="449656"/>
                  </a:moveTo>
                  <a:lnTo>
                    <a:pt x="236435" y="449656"/>
                  </a:lnTo>
                  <a:lnTo>
                    <a:pt x="236461" y="470814"/>
                  </a:lnTo>
                  <a:lnTo>
                    <a:pt x="236689" y="472262"/>
                  </a:lnTo>
                  <a:lnTo>
                    <a:pt x="236804" y="473633"/>
                  </a:lnTo>
                  <a:lnTo>
                    <a:pt x="237591" y="473519"/>
                  </a:lnTo>
                  <a:lnTo>
                    <a:pt x="238429" y="473316"/>
                  </a:lnTo>
                  <a:lnTo>
                    <a:pt x="256705" y="473303"/>
                  </a:lnTo>
                  <a:lnTo>
                    <a:pt x="258051" y="473303"/>
                  </a:lnTo>
                  <a:lnTo>
                    <a:pt x="258953" y="473392"/>
                  </a:lnTo>
                  <a:lnTo>
                    <a:pt x="260121" y="473443"/>
                  </a:lnTo>
                  <a:lnTo>
                    <a:pt x="260121" y="496773"/>
                  </a:lnTo>
                  <a:lnTo>
                    <a:pt x="283794" y="496773"/>
                  </a:lnTo>
                  <a:lnTo>
                    <a:pt x="283794" y="473278"/>
                  </a:lnTo>
                  <a:lnTo>
                    <a:pt x="283794" y="449656"/>
                  </a:lnTo>
                  <a:close/>
                </a:path>
                <a:path w="780414" h="781050">
                  <a:moveTo>
                    <a:pt x="283857" y="686168"/>
                  </a:moveTo>
                  <a:close/>
                </a:path>
                <a:path w="780414" h="781050">
                  <a:moveTo>
                    <a:pt x="283870" y="449580"/>
                  </a:moveTo>
                  <a:close/>
                </a:path>
                <a:path w="780414" h="781050">
                  <a:moveTo>
                    <a:pt x="283870" y="94729"/>
                  </a:moveTo>
                  <a:close/>
                </a:path>
                <a:path w="780414" h="781050">
                  <a:moveTo>
                    <a:pt x="283870" y="94716"/>
                  </a:moveTo>
                  <a:close/>
                </a:path>
                <a:path w="780414" h="781050">
                  <a:moveTo>
                    <a:pt x="283883" y="496773"/>
                  </a:moveTo>
                  <a:close/>
                </a:path>
                <a:path w="780414" h="781050">
                  <a:moveTo>
                    <a:pt x="283959" y="733209"/>
                  </a:moveTo>
                  <a:lnTo>
                    <a:pt x="283794" y="710107"/>
                  </a:lnTo>
                  <a:lnTo>
                    <a:pt x="263715" y="709879"/>
                  </a:lnTo>
                  <a:lnTo>
                    <a:pt x="259918" y="709879"/>
                  </a:lnTo>
                  <a:lnTo>
                    <a:pt x="259918" y="686231"/>
                  </a:lnTo>
                  <a:lnTo>
                    <a:pt x="236664" y="686231"/>
                  </a:lnTo>
                  <a:lnTo>
                    <a:pt x="236601" y="686739"/>
                  </a:lnTo>
                  <a:lnTo>
                    <a:pt x="236448" y="687324"/>
                  </a:lnTo>
                  <a:lnTo>
                    <a:pt x="236448" y="732193"/>
                  </a:lnTo>
                  <a:lnTo>
                    <a:pt x="236651" y="732866"/>
                  </a:lnTo>
                  <a:lnTo>
                    <a:pt x="236753" y="733450"/>
                  </a:lnTo>
                  <a:lnTo>
                    <a:pt x="282689" y="733475"/>
                  </a:lnTo>
                  <a:lnTo>
                    <a:pt x="283451" y="733272"/>
                  </a:lnTo>
                  <a:lnTo>
                    <a:pt x="283959" y="733209"/>
                  </a:lnTo>
                  <a:close/>
                </a:path>
                <a:path w="780414" h="781050">
                  <a:moveTo>
                    <a:pt x="307111" y="23723"/>
                  </a:moveTo>
                  <a:lnTo>
                    <a:pt x="283679" y="23723"/>
                  </a:lnTo>
                  <a:lnTo>
                    <a:pt x="283679" y="317"/>
                  </a:lnTo>
                  <a:lnTo>
                    <a:pt x="212953" y="317"/>
                  </a:lnTo>
                  <a:lnTo>
                    <a:pt x="212953" y="23837"/>
                  </a:lnTo>
                  <a:lnTo>
                    <a:pt x="259854" y="23837"/>
                  </a:lnTo>
                  <a:lnTo>
                    <a:pt x="259854" y="47536"/>
                  </a:lnTo>
                  <a:lnTo>
                    <a:pt x="212775" y="47536"/>
                  </a:lnTo>
                  <a:lnTo>
                    <a:pt x="212775" y="70853"/>
                  </a:lnTo>
                  <a:lnTo>
                    <a:pt x="219608" y="70916"/>
                  </a:lnTo>
                  <a:lnTo>
                    <a:pt x="226517" y="71094"/>
                  </a:lnTo>
                  <a:lnTo>
                    <a:pt x="235750" y="70993"/>
                  </a:lnTo>
                  <a:lnTo>
                    <a:pt x="236512" y="71564"/>
                  </a:lnTo>
                  <a:lnTo>
                    <a:pt x="236512" y="117944"/>
                  </a:lnTo>
                  <a:lnTo>
                    <a:pt x="235750" y="118529"/>
                  </a:lnTo>
                  <a:lnTo>
                    <a:pt x="226517" y="118427"/>
                  </a:lnTo>
                  <a:lnTo>
                    <a:pt x="219608" y="118592"/>
                  </a:lnTo>
                  <a:lnTo>
                    <a:pt x="212775" y="118668"/>
                  </a:lnTo>
                  <a:lnTo>
                    <a:pt x="212775" y="141922"/>
                  </a:lnTo>
                  <a:lnTo>
                    <a:pt x="236664" y="141922"/>
                  </a:lnTo>
                  <a:lnTo>
                    <a:pt x="236664" y="165798"/>
                  </a:lnTo>
                  <a:lnTo>
                    <a:pt x="260096" y="165798"/>
                  </a:lnTo>
                  <a:lnTo>
                    <a:pt x="260096" y="118529"/>
                  </a:lnTo>
                  <a:lnTo>
                    <a:pt x="260096" y="94716"/>
                  </a:lnTo>
                  <a:lnTo>
                    <a:pt x="283781" y="94716"/>
                  </a:lnTo>
                  <a:lnTo>
                    <a:pt x="283781" y="70993"/>
                  </a:lnTo>
                  <a:lnTo>
                    <a:pt x="283781" y="47510"/>
                  </a:lnTo>
                  <a:lnTo>
                    <a:pt x="307111" y="47510"/>
                  </a:lnTo>
                  <a:lnTo>
                    <a:pt x="307111" y="23723"/>
                  </a:lnTo>
                  <a:close/>
                </a:path>
                <a:path w="780414" h="781050">
                  <a:moveTo>
                    <a:pt x="307162" y="236880"/>
                  </a:moveTo>
                  <a:lnTo>
                    <a:pt x="306412" y="236816"/>
                  </a:lnTo>
                  <a:lnTo>
                    <a:pt x="305816" y="236740"/>
                  </a:lnTo>
                  <a:lnTo>
                    <a:pt x="261251" y="236740"/>
                  </a:lnTo>
                  <a:lnTo>
                    <a:pt x="260578" y="236905"/>
                  </a:lnTo>
                  <a:lnTo>
                    <a:pt x="259994" y="236982"/>
                  </a:lnTo>
                  <a:lnTo>
                    <a:pt x="259994" y="260286"/>
                  </a:lnTo>
                  <a:lnTo>
                    <a:pt x="236677" y="260286"/>
                  </a:lnTo>
                  <a:lnTo>
                    <a:pt x="236601" y="261137"/>
                  </a:lnTo>
                  <a:lnTo>
                    <a:pt x="236448" y="262077"/>
                  </a:lnTo>
                  <a:lnTo>
                    <a:pt x="236321" y="282981"/>
                  </a:lnTo>
                  <a:lnTo>
                    <a:pt x="236245" y="284137"/>
                  </a:lnTo>
                  <a:lnTo>
                    <a:pt x="212902" y="284137"/>
                  </a:lnTo>
                  <a:lnTo>
                    <a:pt x="212902" y="307479"/>
                  </a:lnTo>
                  <a:lnTo>
                    <a:pt x="213791" y="307543"/>
                  </a:lnTo>
                  <a:lnTo>
                    <a:pt x="214553" y="307632"/>
                  </a:lnTo>
                  <a:lnTo>
                    <a:pt x="227926" y="307695"/>
                  </a:lnTo>
                  <a:lnTo>
                    <a:pt x="235927" y="307594"/>
                  </a:lnTo>
                  <a:lnTo>
                    <a:pt x="236537" y="308140"/>
                  </a:lnTo>
                  <a:lnTo>
                    <a:pt x="236435" y="331114"/>
                  </a:lnTo>
                  <a:lnTo>
                    <a:pt x="260108" y="331114"/>
                  </a:lnTo>
                  <a:lnTo>
                    <a:pt x="260108" y="307594"/>
                  </a:lnTo>
                  <a:lnTo>
                    <a:pt x="260108" y="283984"/>
                  </a:lnTo>
                  <a:lnTo>
                    <a:pt x="283857" y="283984"/>
                  </a:lnTo>
                  <a:lnTo>
                    <a:pt x="283857" y="260223"/>
                  </a:lnTo>
                  <a:lnTo>
                    <a:pt x="307162" y="260223"/>
                  </a:lnTo>
                  <a:lnTo>
                    <a:pt x="307162" y="236880"/>
                  </a:lnTo>
                  <a:close/>
                </a:path>
                <a:path w="780414" h="781050">
                  <a:moveTo>
                    <a:pt x="307162" y="23723"/>
                  </a:moveTo>
                  <a:close/>
                </a:path>
                <a:path w="780414" h="781050">
                  <a:moveTo>
                    <a:pt x="307174" y="615416"/>
                  </a:moveTo>
                  <a:lnTo>
                    <a:pt x="236474" y="615416"/>
                  </a:lnTo>
                  <a:lnTo>
                    <a:pt x="236474" y="638683"/>
                  </a:lnTo>
                  <a:lnTo>
                    <a:pt x="212699" y="638683"/>
                  </a:lnTo>
                  <a:lnTo>
                    <a:pt x="212699" y="591845"/>
                  </a:lnTo>
                  <a:lnTo>
                    <a:pt x="192722" y="591578"/>
                  </a:lnTo>
                  <a:lnTo>
                    <a:pt x="191033" y="591604"/>
                  </a:lnTo>
                  <a:lnTo>
                    <a:pt x="189280" y="591604"/>
                  </a:lnTo>
                  <a:lnTo>
                    <a:pt x="189280" y="662571"/>
                  </a:lnTo>
                  <a:lnTo>
                    <a:pt x="212788" y="662571"/>
                  </a:lnTo>
                  <a:lnTo>
                    <a:pt x="212788" y="686155"/>
                  </a:lnTo>
                  <a:lnTo>
                    <a:pt x="236575" y="686155"/>
                  </a:lnTo>
                  <a:lnTo>
                    <a:pt x="236575" y="662749"/>
                  </a:lnTo>
                  <a:lnTo>
                    <a:pt x="259981" y="662749"/>
                  </a:lnTo>
                  <a:lnTo>
                    <a:pt x="259981" y="686168"/>
                  </a:lnTo>
                  <a:lnTo>
                    <a:pt x="283781" y="686168"/>
                  </a:lnTo>
                  <a:lnTo>
                    <a:pt x="283781" y="662749"/>
                  </a:lnTo>
                  <a:lnTo>
                    <a:pt x="283781" y="638962"/>
                  </a:lnTo>
                  <a:lnTo>
                    <a:pt x="307174" y="638962"/>
                  </a:lnTo>
                  <a:lnTo>
                    <a:pt x="307174" y="638683"/>
                  </a:lnTo>
                  <a:lnTo>
                    <a:pt x="307174" y="615416"/>
                  </a:lnTo>
                  <a:close/>
                </a:path>
                <a:path w="780414" h="781050">
                  <a:moveTo>
                    <a:pt x="307187" y="141935"/>
                  </a:moveTo>
                  <a:close/>
                </a:path>
                <a:path w="780414" h="781050">
                  <a:moveTo>
                    <a:pt x="330860" y="733488"/>
                  </a:moveTo>
                  <a:lnTo>
                    <a:pt x="285826" y="733475"/>
                  </a:lnTo>
                  <a:lnTo>
                    <a:pt x="284899" y="733336"/>
                  </a:lnTo>
                  <a:lnTo>
                    <a:pt x="284022" y="733272"/>
                  </a:lnTo>
                  <a:lnTo>
                    <a:pt x="283933" y="733869"/>
                  </a:lnTo>
                  <a:lnTo>
                    <a:pt x="283832" y="779907"/>
                  </a:lnTo>
                  <a:lnTo>
                    <a:pt x="283883" y="780580"/>
                  </a:lnTo>
                  <a:lnTo>
                    <a:pt x="307416" y="780580"/>
                  </a:lnTo>
                  <a:lnTo>
                    <a:pt x="307416" y="757364"/>
                  </a:lnTo>
                  <a:lnTo>
                    <a:pt x="330860" y="757364"/>
                  </a:lnTo>
                  <a:lnTo>
                    <a:pt x="330860" y="733488"/>
                  </a:lnTo>
                  <a:close/>
                </a:path>
                <a:path w="780414" h="781050">
                  <a:moveTo>
                    <a:pt x="330936" y="757364"/>
                  </a:moveTo>
                  <a:close/>
                </a:path>
                <a:path w="780414" h="781050">
                  <a:moveTo>
                    <a:pt x="331063" y="165811"/>
                  </a:moveTo>
                  <a:close/>
                </a:path>
                <a:path w="780414" h="781050">
                  <a:moveTo>
                    <a:pt x="331228" y="188887"/>
                  </a:moveTo>
                  <a:lnTo>
                    <a:pt x="331177" y="187985"/>
                  </a:lnTo>
                  <a:lnTo>
                    <a:pt x="331050" y="187058"/>
                  </a:lnTo>
                  <a:lnTo>
                    <a:pt x="331000" y="165887"/>
                  </a:lnTo>
                  <a:lnTo>
                    <a:pt x="307111" y="165887"/>
                  </a:lnTo>
                  <a:lnTo>
                    <a:pt x="307111" y="141998"/>
                  </a:lnTo>
                  <a:lnTo>
                    <a:pt x="283946" y="141998"/>
                  </a:lnTo>
                  <a:lnTo>
                    <a:pt x="283946" y="212877"/>
                  </a:lnTo>
                  <a:lnTo>
                    <a:pt x="307340" y="212877"/>
                  </a:lnTo>
                  <a:lnTo>
                    <a:pt x="307441" y="198145"/>
                  </a:lnTo>
                  <a:lnTo>
                    <a:pt x="307238" y="190055"/>
                  </a:lnTo>
                  <a:lnTo>
                    <a:pt x="307759" y="189242"/>
                  </a:lnTo>
                  <a:lnTo>
                    <a:pt x="316191" y="189484"/>
                  </a:lnTo>
                  <a:lnTo>
                    <a:pt x="329298" y="189331"/>
                  </a:lnTo>
                  <a:lnTo>
                    <a:pt x="329590" y="189242"/>
                  </a:lnTo>
                  <a:lnTo>
                    <a:pt x="330288" y="189039"/>
                  </a:lnTo>
                  <a:lnTo>
                    <a:pt x="331228" y="188887"/>
                  </a:lnTo>
                  <a:close/>
                </a:path>
                <a:path w="780414" h="781050">
                  <a:moveTo>
                    <a:pt x="354863" y="686231"/>
                  </a:moveTo>
                  <a:lnTo>
                    <a:pt x="283857" y="686231"/>
                  </a:lnTo>
                  <a:lnTo>
                    <a:pt x="283857" y="710031"/>
                  </a:lnTo>
                  <a:lnTo>
                    <a:pt x="284835" y="709980"/>
                  </a:lnTo>
                  <a:lnTo>
                    <a:pt x="285864" y="709879"/>
                  </a:lnTo>
                  <a:lnTo>
                    <a:pt x="354698" y="709866"/>
                  </a:lnTo>
                  <a:lnTo>
                    <a:pt x="354698" y="705548"/>
                  </a:lnTo>
                  <a:lnTo>
                    <a:pt x="354863" y="686231"/>
                  </a:lnTo>
                  <a:close/>
                </a:path>
                <a:path w="780414" h="781050">
                  <a:moveTo>
                    <a:pt x="354952" y="686231"/>
                  </a:moveTo>
                  <a:close/>
                </a:path>
                <a:path w="780414" h="781050">
                  <a:moveTo>
                    <a:pt x="354952" y="47523"/>
                  </a:moveTo>
                  <a:close/>
                </a:path>
                <a:path w="780414" h="781050">
                  <a:moveTo>
                    <a:pt x="378129" y="189382"/>
                  </a:moveTo>
                  <a:lnTo>
                    <a:pt x="333032" y="189357"/>
                  </a:lnTo>
                  <a:lnTo>
                    <a:pt x="332130" y="189064"/>
                  </a:lnTo>
                  <a:lnTo>
                    <a:pt x="331279" y="188925"/>
                  </a:lnTo>
                  <a:lnTo>
                    <a:pt x="331152" y="235788"/>
                  </a:lnTo>
                  <a:lnTo>
                    <a:pt x="331241" y="236702"/>
                  </a:lnTo>
                  <a:lnTo>
                    <a:pt x="346036" y="236740"/>
                  </a:lnTo>
                  <a:lnTo>
                    <a:pt x="353822" y="236601"/>
                  </a:lnTo>
                  <a:lnTo>
                    <a:pt x="354622" y="235369"/>
                  </a:lnTo>
                  <a:lnTo>
                    <a:pt x="354698" y="213029"/>
                  </a:lnTo>
                  <a:lnTo>
                    <a:pt x="378129" y="213029"/>
                  </a:lnTo>
                  <a:lnTo>
                    <a:pt x="378129" y="189382"/>
                  </a:lnTo>
                  <a:close/>
                </a:path>
                <a:path w="780414" h="781050">
                  <a:moveTo>
                    <a:pt x="378269" y="70929"/>
                  </a:moveTo>
                  <a:close/>
                </a:path>
                <a:path w="780414" h="781050">
                  <a:moveTo>
                    <a:pt x="378269" y="47523"/>
                  </a:moveTo>
                  <a:close/>
                </a:path>
                <a:path w="780414" h="781050">
                  <a:moveTo>
                    <a:pt x="378282" y="662279"/>
                  </a:moveTo>
                  <a:close/>
                </a:path>
                <a:path w="780414" h="781050">
                  <a:moveTo>
                    <a:pt x="378282" y="567956"/>
                  </a:moveTo>
                  <a:close/>
                </a:path>
                <a:path w="780414" h="781050">
                  <a:moveTo>
                    <a:pt x="378307" y="116840"/>
                  </a:moveTo>
                  <a:lnTo>
                    <a:pt x="378180" y="70929"/>
                  </a:lnTo>
                  <a:lnTo>
                    <a:pt x="354863" y="70929"/>
                  </a:lnTo>
                  <a:lnTo>
                    <a:pt x="354863" y="47599"/>
                  </a:lnTo>
                  <a:lnTo>
                    <a:pt x="331114" y="47599"/>
                  </a:lnTo>
                  <a:lnTo>
                    <a:pt x="331114" y="94805"/>
                  </a:lnTo>
                  <a:lnTo>
                    <a:pt x="283870" y="94805"/>
                  </a:lnTo>
                  <a:lnTo>
                    <a:pt x="283870" y="118478"/>
                  </a:lnTo>
                  <a:lnTo>
                    <a:pt x="307187" y="118478"/>
                  </a:lnTo>
                  <a:lnTo>
                    <a:pt x="307187" y="141935"/>
                  </a:lnTo>
                  <a:lnTo>
                    <a:pt x="331063" y="141935"/>
                  </a:lnTo>
                  <a:lnTo>
                    <a:pt x="331063" y="165811"/>
                  </a:lnTo>
                  <a:lnTo>
                    <a:pt x="354787" y="165811"/>
                  </a:lnTo>
                  <a:lnTo>
                    <a:pt x="354787" y="118440"/>
                  </a:lnTo>
                  <a:lnTo>
                    <a:pt x="370141" y="118427"/>
                  </a:lnTo>
                  <a:lnTo>
                    <a:pt x="376059" y="118452"/>
                  </a:lnTo>
                  <a:lnTo>
                    <a:pt x="377063" y="118694"/>
                  </a:lnTo>
                  <a:lnTo>
                    <a:pt x="378028" y="118821"/>
                  </a:lnTo>
                  <a:lnTo>
                    <a:pt x="378066" y="118414"/>
                  </a:lnTo>
                  <a:lnTo>
                    <a:pt x="378117" y="117856"/>
                  </a:lnTo>
                  <a:lnTo>
                    <a:pt x="378307" y="116840"/>
                  </a:lnTo>
                  <a:close/>
                </a:path>
                <a:path w="780414" h="781050">
                  <a:moveTo>
                    <a:pt x="378307" y="1422"/>
                  </a:moveTo>
                  <a:lnTo>
                    <a:pt x="378129" y="850"/>
                  </a:lnTo>
                  <a:lnTo>
                    <a:pt x="378040" y="317"/>
                  </a:lnTo>
                  <a:lnTo>
                    <a:pt x="307365" y="317"/>
                  </a:lnTo>
                  <a:lnTo>
                    <a:pt x="307365" y="2501"/>
                  </a:lnTo>
                  <a:lnTo>
                    <a:pt x="307162" y="23647"/>
                  </a:lnTo>
                  <a:lnTo>
                    <a:pt x="348551" y="23774"/>
                  </a:lnTo>
                  <a:lnTo>
                    <a:pt x="354952" y="23774"/>
                  </a:lnTo>
                  <a:lnTo>
                    <a:pt x="354952" y="47523"/>
                  </a:lnTo>
                  <a:lnTo>
                    <a:pt x="378193" y="47523"/>
                  </a:lnTo>
                  <a:lnTo>
                    <a:pt x="378307" y="1422"/>
                  </a:lnTo>
                  <a:close/>
                </a:path>
                <a:path w="780414" h="781050">
                  <a:moveTo>
                    <a:pt x="402069" y="686231"/>
                  </a:moveTo>
                  <a:lnTo>
                    <a:pt x="378269" y="686231"/>
                  </a:lnTo>
                  <a:lnTo>
                    <a:pt x="378269" y="709917"/>
                  </a:lnTo>
                  <a:lnTo>
                    <a:pt x="354926" y="709917"/>
                  </a:lnTo>
                  <a:lnTo>
                    <a:pt x="354926" y="733259"/>
                  </a:lnTo>
                  <a:lnTo>
                    <a:pt x="402069" y="733259"/>
                  </a:lnTo>
                  <a:lnTo>
                    <a:pt x="402069" y="686231"/>
                  </a:lnTo>
                  <a:close/>
                </a:path>
                <a:path w="780414" h="781050">
                  <a:moveTo>
                    <a:pt x="402158" y="662279"/>
                  </a:moveTo>
                  <a:close/>
                </a:path>
                <a:path w="780414" h="781050">
                  <a:moveTo>
                    <a:pt x="402158" y="260286"/>
                  </a:moveTo>
                  <a:close/>
                </a:path>
                <a:path w="780414" h="781050">
                  <a:moveTo>
                    <a:pt x="425386" y="615162"/>
                  </a:moveTo>
                  <a:lnTo>
                    <a:pt x="378333" y="615162"/>
                  </a:lnTo>
                  <a:lnTo>
                    <a:pt x="378206" y="567956"/>
                  </a:lnTo>
                  <a:lnTo>
                    <a:pt x="354977" y="567956"/>
                  </a:lnTo>
                  <a:lnTo>
                    <a:pt x="354977" y="638860"/>
                  </a:lnTo>
                  <a:lnTo>
                    <a:pt x="378282" y="638860"/>
                  </a:lnTo>
                  <a:lnTo>
                    <a:pt x="378282" y="662279"/>
                  </a:lnTo>
                  <a:lnTo>
                    <a:pt x="402069" y="662279"/>
                  </a:lnTo>
                  <a:lnTo>
                    <a:pt x="402069" y="638835"/>
                  </a:lnTo>
                  <a:lnTo>
                    <a:pt x="425386" y="638835"/>
                  </a:lnTo>
                  <a:lnTo>
                    <a:pt x="425386" y="615162"/>
                  </a:lnTo>
                  <a:close/>
                </a:path>
                <a:path w="780414" h="781050">
                  <a:moveTo>
                    <a:pt x="425488" y="615162"/>
                  </a:moveTo>
                  <a:close/>
                </a:path>
                <a:path w="780414" h="781050">
                  <a:moveTo>
                    <a:pt x="449122" y="118452"/>
                  </a:moveTo>
                  <a:lnTo>
                    <a:pt x="435317" y="118440"/>
                  </a:lnTo>
                  <a:lnTo>
                    <a:pt x="427405" y="118478"/>
                  </a:lnTo>
                  <a:lnTo>
                    <a:pt x="426313" y="118732"/>
                  </a:lnTo>
                  <a:lnTo>
                    <a:pt x="425246" y="118872"/>
                  </a:lnTo>
                  <a:lnTo>
                    <a:pt x="425373" y="119672"/>
                  </a:lnTo>
                  <a:lnTo>
                    <a:pt x="425627" y="120497"/>
                  </a:lnTo>
                  <a:lnTo>
                    <a:pt x="425627" y="187350"/>
                  </a:lnTo>
                  <a:lnTo>
                    <a:pt x="425386" y="188175"/>
                  </a:lnTo>
                  <a:lnTo>
                    <a:pt x="425272" y="188963"/>
                  </a:lnTo>
                  <a:lnTo>
                    <a:pt x="426148" y="189103"/>
                  </a:lnTo>
                  <a:lnTo>
                    <a:pt x="427075" y="189344"/>
                  </a:lnTo>
                  <a:lnTo>
                    <a:pt x="434213" y="189382"/>
                  </a:lnTo>
                  <a:lnTo>
                    <a:pt x="447586" y="189344"/>
                  </a:lnTo>
                  <a:lnTo>
                    <a:pt x="448297" y="189255"/>
                  </a:lnTo>
                  <a:lnTo>
                    <a:pt x="449122" y="189191"/>
                  </a:lnTo>
                  <a:lnTo>
                    <a:pt x="449122" y="118452"/>
                  </a:lnTo>
                  <a:close/>
                </a:path>
                <a:path w="780414" h="781050">
                  <a:moveTo>
                    <a:pt x="449173" y="330"/>
                  </a:moveTo>
                  <a:lnTo>
                    <a:pt x="402145" y="330"/>
                  </a:lnTo>
                  <a:lnTo>
                    <a:pt x="402145" y="46774"/>
                  </a:lnTo>
                  <a:lnTo>
                    <a:pt x="402259" y="47129"/>
                  </a:lnTo>
                  <a:lnTo>
                    <a:pt x="402361" y="47764"/>
                  </a:lnTo>
                  <a:lnTo>
                    <a:pt x="404393" y="47663"/>
                  </a:lnTo>
                  <a:lnTo>
                    <a:pt x="406438" y="47459"/>
                  </a:lnTo>
                  <a:lnTo>
                    <a:pt x="414070" y="47523"/>
                  </a:lnTo>
                  <a:lnTo>
                    <a:pt x="425196" y="47752"/>
                  </a:lnTo>
                  <a:lnTo>
                    <a:pt x="425234" y="47459"/>
                  </a:lnTo>
                  <a:lnTo>
                    <a:pt x="425348" y="46774"/>
                  </a:lnTo>
                  <a:lnTo>
                    <a:pt x="425602" y="45770"/>
                  </a:lnTo>
                  <a:lnTo>
                    <a:pt x="425577" y="24320"/>
                  </a:lnTo>
                  <a:lnTo>
                    <a:pt x="426097" y="23685"/>
                  </a:lnTo>
                  <a:lnTo>
                    <a:pt x="433031" y="23837"/>
                  </a:lnTo>
                  <a:lnTo>
                    <a:pt x="438124" y="23761"/>
                  </a:lnTo>
                  <a:lnTo>
                    <a:pt x="449173" y="23761"/>
                  </a:lnTo>
                  <a:lnTo>
                    <a:pt x="449173" y="330"/>
                  </a:lnTo>
                  <a:close/>
                </a:path>
                <a:path w="780414" h="781050">
                  <a:moveTo>
                    <a:pt x="449364" y="591820"/>
                  </a:moveTo>
                  <a:close/>
                </a:path>
                <a:path w="780414" h="781050">
                  <a:moveTo>
                    <a:pt x="473227" y="284111"/>
                  </a:moveTo>
                  <a:close/>
                </a:path>
                <a:path w="780414" h="781050">
                  <a:moveTo>
                    <a:pt x="496506" y="355244"/>
                  </a:moveTo>
                  <a:lnTo>
                    <a:pt x="495528" y="355180"/>
                  </a:lnTo>
                  <a:lnTo>
                    <a:pt x="494499" y="355041"/>
                  </a:lnTo>
                  <a:lnTo>
                    <a:pt x="449287" y="355028"/>
                  </a:lnTo>
                  <a:lnTo>
                    <a:pt x="449287" y="331177"/>
                  </a:lnTo>
                  <a:lnTo>
                    <a:pt x="449287" y="308013"/>
                  </a:lnTo>
                  <a:lnTo>
                    <a:pt x="448754" y="307860"/>
                  </a:lnTo>
                  <a:lnTo>
                    <a:pt x="448424" y="307708"/>
                  </a:lnTo>
                  <a:lnTo>
                    <a:pt x="448094" y="307708"/>
                  </a:lnTo>
                  <a:lnTo>
                    <a:pt x="441185" y="307682"/>
                  </a:lnTo>
                  <a:lnTo>
                    <a:pt x="434276" y="307708"/>
                  </a:lnTo>
                  <a:lnTo>
                    <a:pt x="425665" y="307632"/>
                  </a:lnTo>
                  <a:lnTo>
                    <a:pt x="425640" y="329399"/>
                  </a:lnTo>
                  <a:lnTo>
                    <a:pt x="425538" y="330301"/>
                  </a:lnTo>
                  <a:lnTo>
                    <a:pt x="425475" y="331177"/>
                  </a:lnTo>
                  <a:lnTo>
                    <a:pt x="354888" y="331177"/>
                  </a:lnTo>
                  <a:lnTo>
                    <a:pt x="354888" y="284264"/>
                  </a:lnTo>
                  <a:lnTo>
                    <a:pt x="378485" y="284264"/>
                  </a:lnTo>
                  <a:lnTo>
                    <a:pt x="378485" y="307479"/>
                  </a:lnTo>
                  <a:lnTo>
                    <a:pt x="402082" y="307479"/>
                  </a:lnTo>
                  <a:lnTo>
                    <a:pt x="402082" y="284264"/>
                  </a:lnTo>
                  <a:lnTo>
                    <a:pt x="402082" y="260286"/>
                  </a:lnTo>
                  <a:lnTo>
                    <a:pt x="330949" y="260286"/>
                  </a:lnTo>
                  <a:lnTo>
                    <a:pt x="330949" y="284010"/>
                  </a:lnTo>
                  <a:lnTo>
                    <a:pt x="307352" y="284010"/>
                  </a:lnTo>
                  <a:lnTo>
                    <a:pt x="307352" y="307708"/>
                  </a:lnTo>
                  <a:lnTo>
                    <a:pt x="283946" y="307708"/>
                  </a:lnTo>
                  <a:lnTo>
                    <a:pt x="283946" y="331406"/>
                  </a:lnTo>
                  <a:lnTo>
                    <a:pt x="307225" y="331406"/>
                  </a:lnTo>
                  <a:lnTo>
                    <a:pt x="307225" y="355041"/>
                  </a:lnTo>
                  <a:lnTo>
                    <a:pt x="283984" y="355041"/>
                  </a:lnTo>
                  <a:lnTo>
                    <a:pt x="283984" y="402107"/>
                  </a:lnTo>
                  <a:lnTo>
                    <a:pt x="307428" y="402107"/>
                  </a:lnTo>
                  <a:lnTo>
                    <a:pt x="307428" y="378853"/>
                  </a:lnTo>
                  <a:lnTo>
                    <a:pt x="331114" y="378853"/>
                  </a:lnTo>
                  <a:lnTo>
                    <a:pt x="331114" y="402399"/>
                  </a:lnTo>
                  <a:lnTo>
                    <a:pt x="354533" y="402399"/>
                  </a:lnTo>
                  <a:lnTo>
                    <a:pt x="354533" y="426034"/>
                  </a:lnTo>
                  <a:lnTo>
                    <a:pt x="283870" y="426034"/>
                  </a:lnTo>
                  <a:lnTo>
                    <a:pt x="283870" y="449580"/>
                  </a:lnTo>
                  <a:lnTo>
                    <a:pt x="330949" y="449580"/>
                  </a:lnTo>
                  <a:lnTo>
                    <a:pt x="330949" y="473202"/>
                  </a:lnTo>
                  <a:lnTo>
                    <a:pt x="354533" y="473202"/>
                  </a:lnTo>
                  <a:lnTo>
                    <a:pt x="354533" y="520471"/>
                  </a:lnTo>
                  <a:lnTo>
                    <a:pt x="331127" y="520471"/>
                  </a:lnTo>
                  <a:lnTo>
                    <a:pt x="331127" y="496862"/>
                  </a:lnTo>
                  <a:lnTo>
                    <a:pt x="283883" y="496862"/>
                  </a:lnTo>
                  <a:lnTo>
                    <a:pt x="283883" y="520725"/>
                  </a:lnTo>
                  <a:lnTo>
                    <a:pt x="307200" y="520725"/>
                  </a:lnTo>
                  <a:lnTo>
                    <a:pt x="307200" y="544309"/>
                  </a:lnTo>
                  <a:lnTo>
                    <a:pt x="283654" y="544309"/>
                  </a:lnTo>
                  <a:lnTo>
                    <a:pt x="283654" y="567690"/>
                  </a:lnTo>
                  <a:lnTo>
                    <a:pt x="259981" y="567690"/>
                  </a:lnTo>
                  <a:lnTo>
                    <a:pt x="259981" y="544258"/>
                  </a:lnTo>
                  <a:lnTo>
                    <a:pt x="246786" y="544258"/>
                  </a:lnTo>
                  <a:lnTo>
                    <a:pt x="239153" y="544220"/>
                  </a:lnTo>
                  <a:lnTo>
                    <a:pt x="237972" y="543979"/>
                  </a:lnTo>
                  <a:lnTo>
                    <a:pt x="236829" y="543852"/>
                  </a:lnTo>
                  <a:lnTo>
                    <a:pt x="236702" y="544830"/>
                  </a:lnTo>
                  <a:lnTo>
                    <a:pt x="236461" y="545846"/>
                  </a:lnTo>
                  <a:lnTo>
                    <a:pt x="236435" y="568020"/>
                  </a:lnTo>
                  <a:lnTo>
                    <a:pt x="212788" y="568020"/>
                  </a:lnTo>
                  <a:lnTo>
                    <a:pt x="212788" y="591743"/>
                  </a:lnTo>
                  <a:lnTo>
                    <a:pt x="213829" y="591693"/>
                  </a:lnTo>
                  <a:lnTo>
                    <a:pt x="214947" y="591578"/>
                  </a:lnTo>
                  <a:lnTo>
                    <a:pt x="331000" y="591578"/>
                  </a:lnTo>
                  <a:lnTo>
                    <a:pt x="331000" y="567690"/>
                  </a:lnTo>
                  <a:lnTo>
                    <a:pt x="331000" y="544436"/>
                  </a:lnTo>
                  <a:lnTo>
                    <a:pt x="378282" y="544436"/>
                  </a:lnTo>
                  <a:lnTo>
                    <a:pt x="378282" y="567867"/>
                  </a:lnTo>
                  <a:lnTo>
                    <a:pt x="402158" y="567944"/>
                  </a:lnTo>
                  <a:lnTo>
                    <a:pt x="402056" y="544436"/>
                  </a:lnTo>
                  <a:lnTo>
                    <a:pt x="402018" y="520788"/>
                  </a:lnTo>
                  <a:lnTo>
                    <a:pt x="400964" y="520725"/>
                  </a:lnTo>
                  <a:lnTo>
                    <a:pt x="400164" y="520636"/>
                  </a:lnTo>
                  <a:lnTo>
                    <a:pt x="386715" y="520611"/>
                  </a:lnTo>
                  <a:lnTo>
                    <a:pt x="378307" y="520636"/>
                  </a:lnTo>
                  <a:lnTo>
                    <a:pt x="378307" y="520471"/>
                  </a:lnTo>
                  <a:lnTo>
                    <a:pt x="378409" y="473951"/>
                  </a:lnTo>
                  <a:lnTo>
                    <a:pt x="378548" y="473798"/>
                  </a:lnTo>
                  <a:lnTo>
                    <a:pt x="378790" y="473290"/>
                  </a:lnTo>
                  <a:lnTo>
                    <a:pt x="382358" y="473265"/>
                  </a:lnTo>
                  <a:lnTo>
                    <a:pt x="401993" y="473570"/>
                  </a:lnTo>
                  <a:lnTo>
                    <a:pt x="401993" y="473265"/>
                  </a:lnTo>
                  <a:lnTo>
                    <a:pt x="401993" y="449719"/>
                  </a:lnTo>
                  <a:lnTo>
                    <a:pt x="378510" y="449719"/>
                  </a:lnTo>
                  <a:lnTo>
                    <a:pt x="378510" y="426046"/>
                  </a:lnTo>
                  <a:lnTo>
                    <a:pt x="425437" y="426046"/>
                  </a:lnTo>
                  <a:lnTo>
                    <a:pt x="425437" y="402386"/>
                  </a:lnTo>
                  <a:lnTo>
                    <a:pt x="402056" y="402386"/>
                  </a:lnTo>
                  <a:lnTo>
                    <a:pt x="402056" y="378853"/>
                  </a:lnTo>
                  <a:lnTo>
                    <a:pt x="402056" y="378701"/>
                  </a:lnTo>
                  <a:lnTo>
                    <a:pt x="378333" y="378701"/>
                  </a:lnTo>
                  <a:lnTo>
                    <a:pt x="378333" y="354977"/>
                  </a:lnTo>
                  <a:lnTo>
                    <a:pt x="425030" y="355092"/>
                  </a:lnTo>
                  <a:lnTo>
                    <a:pt x="425234" y="355244"/>
                  </a:lnTo>
                  <a:lnTo>
                    <a:pt x="425615" y="355422"/>
                  </a:lnTo>
                  <a:lnTo>
                    <a:pt x="425615" y="378434"/>
                  </a:lnTo>
                  <a:lnTo>
                    <a:pt x="496506" y="378434"/>
                  </a:lnTo>
                  <a:lnTo>
                    <a:pt x="496506" y="355244"/>
                  </a:lnTo>
                  <a:close/>
                </a:path>
                <a:path w="780414" h="781050">
                  <a:moveTo>
                    <a:pt x="496544" y="686155"/>
                  </a:moveTo>
                  <a:close/>
                </a:path>
                <a:path w="780414" h="781050">
                  <a:moveTo>
                    <a:pt x="496557" y="355180"/>
                  </a:moveTo>
                  <a:close/>
                </a:path>
                <a:path w="780414" h="781050">
                  <a:moveTo>
                    <a:pt x="520369" y="567944"/>
                  </a:moveTo>
                  <a:lnTo>
                    <a:pt x="496493" y="567944"/>
                  </a:lnTo>
                  <a:lnTo>
                    <a:pt x="496493" y="544245"/>
                  </a:lnTo>
                  <a:lnTo>
                    <a:pt x="496493" y="544080"/>
                  </a:lnTo>
                  <a:lnTo>
                    <a:pt x="487070" y="544220"/>
                  </a:lnTo>
                  <a:lnTo>
                    <a:pt x="467271" y="544245"/>
                  </a:lnTo>
                  <a:lnTo>
                    <a:pt x="451319" y="544220"/>
                  </a:lnTo>
                  <a:lnTo>
                    <a:pt x="450392" y="543991"/>
                  </a:lnTo>
                  <a:lnTo>
                    <a:pt x="449529" y="543852"/>
                  </a:lnTo>
                  <a:lnTo>
                    <a:pt x="449478" y="544245"/>
                  </a:lnTo>
                  <a:lnTo>
                    <a:pt x="449351" y="591756"/>
                  </a:lnTo>
                  <a:lnTo>
                    <a:pt x="473024" y="591756"/>
                  </a:lnTo>
                  <a:lnTo>
                    <a:pt x="473024" y="615010"/>
                  </a:lnTo>
                  <a:lnTo>
                    <a:pt x="496684" y="615010"/>
                  </a:lnTo>
                  <a:lnTo>
                    <a:pt x="496684" y="591515"/>
                  </a:lnTo>
                  <a:lnTo>
                    <a:pt x="520369" y="591515"/>
                  </a:lnTo>
                  <a:lnTo>
                    <a:pt x="520369" y="567944"/>
                  </a:lnTo>
                  <a:close/>
                </a:path>
                <a:path w="780414" h="781050">
                  <a:moveTo>
                    <a:pt x="520446" y="567880"/>
                  </a:moveTo>
                  <a:close/>
                </a:path>
                <a:path w="780414" h="781050">
                  <a:moveTo>
                    <a:pt x="543687" y="662343"/>
                  </a:moveTo>
                  <a:lnTo>
                    <a:pt x="542747" y="662393"/>
                  </a:lnTo>
                  <a:lnTo>
                    <a:pt x="541718" y="662520"/>
                  </a:lnTo>
                  <a:lnTo>
                    <a:pt x="498792" y="662533"/>
                  </a:lnTo>
                  <a:lnTo>
                    <a:pt x="497789" y="662622"/>
                  </a:lnTo>
                  <a:lnTo>
                    <a:pt x="496544" y="662686"/>
                  </a:lnTo>
                  <a:lnTo>
                    <a:pt x="496544" y="686155"/>
                  </a:lnTo>
                  <a:lnTo>
                    <a:pt x="543687" y="686155"/>
                  </a:lnTo>
                  <a:lnTo>
                    <a:pt x="543687" y="662343"/>
                  </a:lnTo>
                  <a:close/>
                </a:path>
                <a:path w="780414" h="781050">
                  <a:moveTo>
                    <a:pt x="543750" y="406"/>
                  </a:moveTo>
                  <a:lnTo>
                    <a:pt x="520179" y="406"/>
                  </a:lnTo>
                  <a:lnTo>
                    <a:pt x="520179" y="23837"/>
                  </a:lnTo>
                  <a:lnTo>
                    <a:pt x="472948" y="23837"/>
                  </a:lnTo>
                  <a:lnTo>
                    <a:pt x="472948" y="47472"/>
                  </a:lnTo>
                  <a:lnTo>
                    <a:pt x="427418" y="47485"/>
                  </a:lnTo>
                  <a:lnTo>
                    <a:pt x="426300" y="47688"/>
                  </a:lnTo>
                  <a:lnTo>
                    <a:pt x="425234" y="47790"/>
                  </a:lnTo>
                  <a:lnTo>
                    <a:pt x="425373" y="48666"/>
                  </a:lnTo>
                  <a:lnTo>
                    <a:pt x="425627" y="49580"/>
                  </a:lnTo>
                  <a:lnTo>
                    <a:pt x="425742" y="69951"/>
                  </a:lnTo>
                  <a:lnTo>
                    <a:pt x="425805" y="71081"/>
                  </a:lnTo>
                  <a:lnTo>
                    <a:pt x="472401" y="71043"/>
                  </a:lnTo>
                  <a:lnTo>
                    <a:pt x="473075" y="71628"/>
                  </a:lnTo>
                  <a:lnTo>
                    <a:pt x="473125" y="164503"/>
                  </a:lnTo>
                  <a:lnTo>
                    <a:pt x="473189" y="165544"/>
                  </a:lnTo>
                  <a:lnTo>
                    <a:pt x="496684" y="165544"/>
                  </a:lnTo>
                  <a:lnTo>
                    <a:pt x="496684" y="142062"/>
                  </a:lnTo>
                  <a:lnTo>
                    <a:pt x="508609" y="142049"/>
                  </a:lnTo>
                  <a:lnTo>
                    <a:pt x="514921" y="142087"/>
                  </a:lnTo>
                  <a:lnTo>
                    <a:pt x="515137" y="142036"/>
                  </a:lnTo>
                  <a:lnTo>
                    <a:pt x="518452" y="141262"/>
                  </a:lnTo>
                  <a:lnTo>
                    <a:pt x="520954" y="144018"/>
                  </a:lnTo>
                  <a:lnTo>
                    <a:pt x="520268" y="147396"/>
                  </a:lnTo>
                  <a:lnTo>
                    <a:pt x="520319" y="165595"/>
                  </a:lnTo>
                  <a:lnTo>
                    <a:pt x="543737" y="165595"/>
                  </a:lnTo>
                  <a:lnTo>
                    <a:pt x="543737" y="141262"/>
                  </a:lnTo>
                  <a:lnTo>
                    <a:pt x="543737" y="118364"/>
                  </a:lnTo>
                  <a:lnTo>
                    <a:pt x="496785" y="118364"/>
                  </a:lnTo>
                  <a:lnTo>
                    <a:pt x="496785" y="94691"/>
                  </a:lnTo>
                  <a:lnTo>
                    <a:pt x="520357" y="94691"/>
                  </a:lnTo>
                  <a:lnTo>
                    <a:pt x="520357" y="70993"/>
                  </a:lnTo>
                  <a:lnTo>
                    <a:pt x="520357" y="47383"/>
                  </a:lnTo>
                  <a:lnTo>
                    <a:pt x="543750" y="47383"/>
                  </a:lnTo>
                  <a:lnTo>
                    <a:pt x="543750" y="406"/>
                  </a:lnTo>
                  <a:close/>
                </a:path>
                <a:path w="780414" h="781050">
                  <a:moveTo>
                    <a:pt x="543763" y="686155"/>
                  </a:moveTo>
                  <a:close/>
                </a:path>
                <a:path w="780414" h="781050">
                  <a:moveTo>
                    <a:pt x="543775" y="331304"/>
                  </a:moveTo>
                  <a:close/>
                </a:path>
                <a:path w="780414" h="781050">
                  <a:moveTo>
                    <a:pt x="567575" y="544296"/>
                  </a:moveTo>
                  <a:lnTo>
                    <a:pt x="543775" y="544296"/>
                  </a:lnTo>
                  <a:lnTo>
                    <a:pt x="543775" y="520687"/>
                  </a:lnTo>
                  <a:lnTo>
                    <a:pt x="496570" y="520687"/>
                  </a:lnTo>
                  <a:lnTo>
                    <a:pt x="496570" y="543991"/>
                  </a:lnTo>
                  <a:lnTo>
                    <a:pt x="520446" y="544233"/>
                  </a:lnTo>
                  <a:lnTo>
                    <a:pt x="520446" y="567880"/>
                  </a:lnTo>
                  <a:lnTo>
                    <a:pt x="567575" y="567880"/>
                  </a:lnTo>
                  <a:lnTo>
                    <a:pt x="567575" y="544296"/>
                  </a:lnTo>
                  <a:close/>
                </a:path>
                <a:path w="780414" h="781050">
                  <a:moveTo>
                    <a:pt x="567651" y="567867"/>
                  </a:moveTo>
                  <a:close/>
                </a:path>
                <a:path w="780414" h="781050">
                  <a:moveTo>
                    <a:pt x="591083" y="47675"/>
                  </a:moveTo>
                  <a:lnTo>
                    <a:pt x="567651" y="47675"/>
                  </a:lnTo>
                  <a:lnTo>
                    <a:pt x="567651" y="94716"/>
                  </a:lnTo>
                  <a:lnTo>
                    <a:pt x="591083" y="94716"/>
                  </a:lnTo>
                  <a:lnTo>
                    <a:pt x="591083" y="47675"/>
                  </a:lnTo>
                  <a:close/>
                </a:path>
                <a:path w="780414" h="781050">
                  <a:moveTo>
                    <a:pt x="591464" y="307416"/>
                  </a:moveTo>
                  <a:lnTo>
                    <a:pt x="591400" y="306476"/>
                  </a:lnTo>
                  <a:lnTo>
                    <a:pt x="591451" y="260286"/>
                  </a:lnTo>
                  <a:lnTo>
                    <a:pt x="544068" y="260286"/>
                  </a:lnTo>
                  <a:lnTo>
                    <a:pt x="544068" y="236740"/>
                  </a:lnTo>
                  <a:lnTo>
                    <a:pt x="567563" y="236740"/>
                  </a:lnTo>
                  <a:lnTo>
                    <a:pt x="567563" y="236537"/>
                  </a:lnTo>
                  <a:lnTo>
                    <a:pt x="567563" y="213017"/>
                  </a:lnTo>
                  <a:lnTo>
                    <a:pt x="591451" y="213017"/>
                  </a:lnTo>
                  <a:lnTo>
                    <a:pt x="591388" y="211963"/>
                  </a:lnTo>
                  <a:lnTo>
                    <a:pt x="591273" y="118745"/>
                  </a:lnTo>
                  <a:lnTo>
                    <a:pt x="590575" y="118618"/>
                  </a:lnTo>
                  <a:lnTo>
                    <a:pt x="590169" y="118478"/>
                  </a:lnTo>
                  <a:lnTo>
                    <a:pt x="576097" y="118452"/>
                  </a:lnTo>
                  <a:lnTo>
                    <a:pt x="568617" y="118491"/>
                  </a:lnTo>
                  <a:lnTo>
                    <a:pt x="567969" y="118808"/>
                  </a:lnTo>
                  <a:lnTo>
                    <a:pt x="567423" y="118948"/>
                  </a:lnTo>
                  <a:lnTo>
                    <a:pt x="567486" y="188429"/>
                  </a:lnTo>
                  <a:lnTo>
                    <a:pt x="567410" y="189420"/>
                  </a:lnTo>
                  <a:lnTo>
                    <a:pt x="520293" y="189420"/>
                  </a:lnTo>
                  <a:lnTo>
                    <a:pt x="520293" y="236537"/>
                  </a:lnTo>
                  <a:lnTo>
                    <a:pt x="496582" y="236537"/>
                  </a:lnTo>
                  <a:lnTo>
                    <a:pt x="496582" y="189547"/>
                  </a:lnTo>
                  <a:lnTo>
                    <a:pt x="472948" y="189547"/>
                  </a:lnTo>
                  <a:lnTo>
                    <a:pt x="472948" y="213118"/>
                  </a:lnTo>
                  <a:lnTo>
                    <a:pt x="449465" y="213118"/>
                  </a:lnTo>
                  <a:lnTo>
                    <a:pt x="449465" y="236689"/>
                  </a:lnTo>
                  <a:lnTo>
                    <a:pt x="473011" y="236689"/>
                  </a:lnTo>
                  <a:lnTo>
                    <a:pt x="472998" y="239255"/>
                  </a:lnTo>
                  <a:lnTo>
                    <a:pt x="473227" y="260223"/>
                  </a:lnTo>
                  <a:lnTo>
                    <a:pt x="520230" y="260350"/>
                  </a:lnTo>
                  <a:lnTo>
                    <a:pt x="520230" y="283972"/>
                  </a:lnTo>
                  <a:lnTo>
                    <a:pt x="543737" y="283972"/>
                  </a:lnTo>
                  <a:lnTo>
                    <a:pt x="543826" y="330949"/>
                  </a:lnTo>
                  <a:lnTo>
                    <a:pt x="543775" y="331304"/>
                  </a:lnTo>
                  <a:lnTo>
                    <a:pt x="567512" y="331304"/>
                  </a:lnTo>
                  <a:lnTo>
                    <a:pt x="567512" y="307416"/>
                  </a:lnTo>
                  <a:lnTo>
                    <a:pt x="591464" y="307416"/>
                  </a:lnTo>
                  <a:close/>
                </a:path>
                <a:path w="780414" h="781050">
                  <a:moveTo>
                    <a:pt x="591515" y="260286"/>
                  </a:moveTo>
                  <a:close/>
                </a:path>
                <a:path w="780414" h="781050">
                  <a:moveTo>
                    <a:pt x="591515" y="213017"/>
                  </a:moveTo>
                  <a:close/>
                </a:path>
                <a:path w="780414" h="781050">
                  <a:moveTo>
                    <a:pt x="591527" y="307428"/>
                  </a:moveTo>
                  <a:close/>
                </a:path>
                <a:path w="780414" h="781050">
                  <a:moveTo>
                    <a:pt x="591527" y="307416"/>
                  </a:moveTo>
                  <a:close/>
                </a:path>
                <a:path w="780414" h="781050">
                  <a:moveTo>
                    <a:pt x="685850" y="378612"/>
                  </a:moveTo>
                  <a:lnTo>
                    <a:pt x="662165" y="378612"/>
                  </a:lnTo>
                  <a:lnTo>
                    <a:pt x="662165" y="354965"/>
                  </a:lnTo>
                  <a:lnTo>
                    <a:pt x="638378" y="354965"/>
                  </a:lnTo>
                  <a:lnTo>
                    <a:pt x="638378" y="378815"/>
                  </a:lnTo>
                  <a:lnTo>
                    <a:pt x="638378" y="402437"/>
                  </a:lnTo>
                  <a:lnTo>
                    <a:pt x="614883" y="402437"/>
                  </a:lnTo>
                  <a:lnTo>
                    <a:pt x="614895" y="378815"/>
                  </a:lnTo>
                  <a:lnTo>
                    <a:pt x="638378" y="378815"/>
                  </a:lnTo>
                  <a:lnTo>
                    <a:pt x="638378" y="354965"/>
                  </a:lnTo>
                  <a:lnTo>
                    <a:pt x="615061" y="354965"/>
                  </a:lnTo>
                  <a:lnTo>
                    <a:pt x="615061" y="331482"/>
                  </a:lnTo>
                  <a:lnTo>
                    <a:pt x="616038" y="331431"/>
                  </a:lnTo>
                  <a:lnTo>
                    <a:pt x="616877" y="331355"/>
                  </a:lnTo>
                  <a:lnTo>
                    <a:pt x="660222" y="331355"/>
                  </a:lnTo>
                  <a:lnTo>
                    <a:pt x="660984" y="331495"/>
                  </a:lnTo>
                  <a:lnTo>
                    <a:pt x="661708" y="331546"/>
                  </a:lnTo>
                  <a:lnTo>
                    <a:pt x="661720" y="331355"/>
                  </a:lnTo>
                  <a:lnTo>
                    <a:pt x="661873" y="328879"/>
                  </a:lnTo>
                  <a:lnTo>
                    <a:pt x="662152" y="326161"/>
                  </a:lnTo>
                  <a:lnTo>
                    <a:pt x="662203" y="307619"/>
                  </a:lnTo>
                  <a:lnTo>
                    <a:pt x="638594" y="307619"/>
                  </a:lnTo>
                  <a:lnTo>
                    <a:pt x="638670" y="293954"/>
                  </a:lnTo>
                  <a:lnTo>
                    <a:pt x="638873" y="284365"/>
                  </a:lnTo>
                  <a:lnTo>
                    <a:pt x="636003" y="284264"/>
                  </a:lnTo>
                  <a:lnTo>
                    <a:pt x="633082" y="284099"/>
                  </a:lnTo>
                  <a:lnTo>
                    <a:pt x="625182" y="284010"/>
                  </a:lnTo>
                  <a:lnTo>
                    <a:pt x="620191" y="284048"/>
                  </a:lnTo>
                  <a:lnTo>
                    <a:pt x="614870" y="284048"/>
                  </a:lnTo>
                  <a:lnTo>
                    <a:pt x="614870" y="402501"/>
                  </a:lnTo>
                  <a:lnTo>
                    <a:pt x="614819" y="425716"/>
                  </a:lnTo>
                  <a:lnTo>
                    <a:pt x="591515" y="425716"/>
                  </a:lnTo>
                  <a:lnTo>
                    <a:pt x="591515" y="402501"/>
                  </a:lnTo>
                  <a:lnTo>
                    <a:pt x="614819" y="402501"/>
                  </a:lnTo>
                  <a:lnTo>
                    <a:pt x="614870" y="284048"/>
                  </a:lnTo>
                  <a:lnTo>
                    <a:pt x="614857" y="307505"/>
                  </a:lnTo>
                  <a:lnTo>
                    <a:pt x="591515" y="307505"/>
                  </a:lnTo>
                  <a:lnTo>
                    <a:pt x="591451" y="308533"/>
                  </a:lnTo>
                  <a:lnTo>
                    <a:pt x="591312" y="309651"/>
                  </a:lnTo>
                  <a:lnTo>
                    <a:pt x="591299" y="378498"/>
                  </a:lnTo>
                  <a:lnTo>
                    <a:pt x="567715" y="378498"/>
                  </a:lnTo>
                  <a:lnTo>
                    <a:pt x="567715" y="355219"/>
                  </a:lnTo>
                  <a:lnTo>
                    <a:pt x="566445" y="355130"/>
                  </a:lnTo>
                  <a:lnTo>
                    <a:pt x="565645" y="355041"/>
                  </a:lnTo>
                  <a:lnTo>
                    <a:pt x="558698" y="355028"/>
                  </a:lnTo>
                  <a:lnTo>
                    <a:pt x="552640" y="354939"/>
                  </a:lnTo>
                  <a:lnTo>
                    <a:pt x="544385" y="355130"/>
                  </a:lnTo>
                  <a:lnTo>
                    <a:pt x="543852" y="354380"/>
                  </a:lnTo>
                  <a:lnTo>
                    <a:pt x="543928" y="345287"/>
                  </a:lnTo>
                  <a:lnTo>
                    <a:pt x="543775" y="338302"/>
                  </a:lnTo>
                  <a:lnTo>
                    <a:pt x="543699" y="331381"/>
                  </a:lnTo>
                  <a:lnTo>
                    <a:pt x="520395" y="331381"/>
                  </a:lnTo>
                  <a:lnTo>
                    <a:pt x="520395" y="307682"/>
                  </a:lnTo>
                  <a:lnTo>
                    <a:pt x="496633" y="307682"/>
                  </a:lnTo>
                  <a:lnTo>
                    <a:pt x="496633" y="284162"/>
                  </a:lnTo>
                  <a:lnTo>
                    <a:pt x="473214" y="284162"/>
                  </a:lnTo>
                  <a:lnTo>
                    <a:pt x="473163" y="284619"/>
                  </a:lnTo>
                  <a:lnTo>
                    <a:pt x="473024" y="285127"/>
                  </a:lnTo>
                  <a:lnTo>
                    <a:pt x="473024" y="330034"/>
                  </a:lnTo>
                  <a:lnTo>
                    <a:pt x="473189" y="330606"/>
                  </a:lnTo>
                  <a:lnTo>
                    <a:pt x="473329" y="331431"/>
                  </a:lnTo>
                  <a:lnTo>
                    <a:pt x="496557" y="331431"/>
                  </a:lnTo>
                  <a:lnTo>
                    <a:pt x="496557" y="355180"/>
                  </a:lnTo>
                  <a:lnTo>
                    <a:pt x="520268" y="355180"/>
                  </a:lnTo>
                  <a:lnTo>
                    <a:pt x="520268" y="378548"/>
                  </a:lnTo>
                  <a:lnTo>
                    <a:pt x="543687" y="378548"/>
                  </a:lnTo>
                  <a:lnTo>
                    <a:pt x="543788" y="379539"/>
                  </a:lnTo>
                  <a:lnTo>
                    <a:pt x="543928" y="380276"/>
                  </a:lnTo>
                  <a:lnTo>
                    <a:pt x="543928" y="448310"/>
                  </a:lnTo>
                  <a:lnTo>
                    <a:pt x="543775" y="448995"/>
                  </a:lnTo>
                  <a:lnTo>
                    <a:pt x="543687" y="449668"/>
                  </a:lnTo>
                  <a:lnTo>
                    <a:pt x="567512" y="449668"/>
                  </a:lnTo>
                  <a:lnTo>
                    <a:pt x="567512" y="425767"/>
                  </a:lnTo>
                  <a:lnTo>
                    <a:pt x="591464" y="425767"/>
                  </a:lnTo>
                  <a:lnTo>
                    <a:pt x="591464" y="449554"/>
                  </a:lnTo>
                  <a:lnTo>
                    <a:pt x="614756" y="449554"/>
                  </a:lnTo>
                  <a:lnTo>
                    <a:pt x="614756" y="473557"/>
                  </a:lnTo>
                  <a:lnTo>
                    <a:pt x="635876" y="473278"/>
                  </a:lnTo>
                  <a:lnTo>
                    <a:pt x="638505" y="473290"/>
                  </a:lnTo>
                  <a:lnTo>
                    <a:pt x="638505" y="426046"/>
                  </a:lnTo>
                  <a:lnTo>
                    <a:pt x="662165" y="426046"/>
                  </a:lnTo>
                  <a:lnTo>
                    <a:pt x="662165" y="402386"/>
                  </a:lnTo>
                  <a:lnTo>
                    <a:pt x="685850" y="402386"/>
                  </a:lnTo>
                  <a:lnTo>
                    <a:pt x="685850" y="378815"/>
                  </a:lnTo>
                  <a:lnTo>
                    <a:pt x="685850" y="378612"/>
                  </a:lnTo>
                  <a:close/>
                </a:path>
                <a:path w="780414" h="781050">
                  <a:moveTo>
                    <a:pt x="685939" y="425780"/>
                  </a:moveTo>
                  <a:close/>
                </a:path>
                <a:path w="780414" h="781050">
                  <a:moveTo>
                    <a:pt x="685939" y="402386"/>
                  </a:moveTo>
                  <a:close/>
                </a:path>
                <a:path w="780414" h="781050">
                  <a:moveTo>
                    <a:pt x="709739" y="213017"/>
                  </a:moveTo>
                  <a:lnTo>
                    <a:pt x="709650" y="203962"/>
                  </a:lnTo>
                  <a:lnTo>
                    <a:pt x="709561" y="189839"/>
                  </a:lnTo>
                  <a:lnTo>
                    <a:pt x="709104" y="189382"/>
                  </a:lnTo>
                  <a:lnTo>
                    <a:pt x="696671" y="189382"/>
                  </a:lnTo>
                  <a:lnTo>
                    <a:pt x="675271" y="189382"/>
                  </a:lnTo>
                  <a:lnTo>
                    <a:pt x="662749" y="189382"/>
                  </a:lnTo>
                  <a:lnTo>
                    <a:pt x="662165" y="189839"/>
                  </a:lnTo>
                  <a:lnTo>
                    <a:pt x="662228" y="203962"/>
                  </a:lnTo>
                  <a:lnTo>
                    <a:pt x="662127" y="211924"/>
                  </a:lnTo>
                  <a:lnTo>
                    <a:pt x="662063" y="213106"/>
                  </a:lnTo>
                  <a:lnTo>
                    <a:pt x="638733" y="213106"/>
                  </a:lnTo>
                  <a:lnTo>
                    <a:pt x="638733" y="236715"/>
                  </a:lnTo>
                  <a:lnTo>
                    <a:pt x="678332" y="236740"/>
                  </a:lnTo>
                  <a:lnTo>
                    <a:pt x="685863" y="236893"/>
                  </a:lnTo>
                  <a:lnTo>
                    <a:pt x="685863" y="213017"/>
                  </a:lnTo>
                  <a:lnTo>
                    <a:pt x="709739" y="213017"/>
                  </a:lnTo>
                  <a:close/>
                </a:path>
                <a:path w="780414" h="781050">
                  <a:moveTo>
                    <a:pt x="709803" y="213017"/>
                  </a:moveTo>
                  <a:close/>
                </a:path>
                <a:path w="780414" h="781050">
                  <a:moveTo>
                    <a:pt x="709815" y="236880"/>
                  </a:moveTo>
                  <a:close/>
                </a:path>
                <a:path w="780414" h="781050">
                  <a:moveTo>
                    <a:pt x="709815" y="213017"/>
                  </a:moveTo>
                  <a:close/>
                </a:path>
                <a:path w="780414" h="781050">
                  <a:moveTo>
                    <a:pt x="733120" y="551180"/>
                  </a:moveTo>
                  <a:lnTo>
                    <a:pt x="733069" y="547370"/>
                  </a:lnTo>
                  <a:lnTo>
                    <a:pt x="732955" y="544830"/>
                  </a:lnTo>
                  <a:lnTo>
                    <a:pt x="732891" y="543814"/>
                  </a:lnTo>
                  <a:lnTo>
                    <a:pt x="732891" y="543560"/>
                  </a:lnTo>
                  <a:lnTo>
                    <a:pt x="724039" y="543560"/>
                  </a:lnTo>
                  <a:lnTo>
                    <a:pt x="724039" y="544830"/>
                  </a:lnTo>
                  <a:lnTo>
                    <a:pt x="709485" y="544830"/>
                  </a:lnTo>
                  <a:lnTo>
                    <a:pt x="709485" y="496570"/>
                  </a:lnTo>
                  <a:lnTo>
                    <a:pt x="685863" y="496570"/>
                  </a:lnTo>
                  <a:lnTo>
                    <a:pt x="685863" y="425780"/>
                  </a:lnTo>
                  <a:lnTo>
                    <a:pt x="662355" y="425780"/>
                  </a:lnTo>
                  <a:lnTo>
                    <a:pt x="662355" y="496570"/>
                  </a:lnTo>
                  <a:lnTo>
                    <a:pt x="638606" y="496570"/>
                  </a:lnTo>
                  <a:lnTo>
                    <a:pt x="638606" y="567690"/>
                  </a:lnTo>
                  <a:lnTo>
                    <a:pt x="733082" y="567690"/>
                  </a:lnTo>
                  <a:lnTo>
                    <a:pt x="733082" y="563880"/>
                  </a:lnTo>
                  <a:lnTo>
                    <a:pt x="733120" y="551180"/>
                  </a:lnTo>
                  <a:close/>
                </a:path>
                <a:path w="780414" h="781050">
                  <a:moveTo>
                    <a:pt x="733132" y="355180"/>
                  </a:moveTo>
                  <a:close/>
                </a:path>
                <a:path w="780414" h="781050">
                  <a:moveTo>
                    <a:pt x="733145" y="567867"/>
                  </a:moveTo>
                  <a:close/>
                </a:path>
                <a:path w="780414" h="781050">
                  <a:moveTo>
                    <a:pt x="733145" y="260197"/>
                  </a:moveTo>
                  <a:close/>
                </a:path>
                <a:path w="780414" h="781050">
                  <a:moveTo>
                    <a:pt x="756716" y="473544"/>
                  </a:moveTo>
                  <a:lnTo>
                    <a:pt x="756145" y="473456"/>
                  </a:lnTo>
                  <a:lnTo>
                    <a:pt x="755726" y="473329"/>
                  </a:lnTo>
                  <a:lnTo>
                    <a:pt x="741667" y="473303"/>
                  </a:lnTo>
                  <a:lnTo>
                    <a:pt x="734187" y="473341"/>
                  </a:lnTo>
                  <a:lnTo>
                    <a:pt x="733526" y="473608"/>
                  </a:lnTo>
                  <a:lnTo>
                    <a:pt x="732980" y="473735"/>
                  </a:lnTo>
                  <a:lnTo>
                    <a:pt x="732993" y="474484"/>
                  </a:lnTo>
                  <a:lnTo>
                    <a:pt x="733183" y="475234"/>
                  </a:lnTo>
                  <a:lnTo>
                    <a:pt x="733183" y="542505"/>
                  </a:lnTo>
                  <a:lnTo>
                    <a:pt x="733018" y="543179"/>
                  </a:lnTo>
                  <a:lnTo>
                    <a:pt x="732942" y="543801"/>
                  </a:lnTo>
                  <a:lnTo>
                    <a:pt x="735888" y="543953"/>
                  </a:lnTo>
                  <a:lnTo>
                    <a:pt x="738873" y="544169"/>
                  </a:lnTo>
                  <a:lnTo>
                    <a:pt x="746772" y="544271"/>
                  </a:lnTo>
                  <a:lnTo>
                    <a:pt x="751674" y="544220"/>
                  </a:lnTo>
                  <a:lnTo>
                    <a:pt x="756716" y="544220"/>
                  </a:lnTo>
                  <a:lnTo>
                    <a:pt x="756716" y="473544"/>
                  </a:lnTo>
                  <a:close/>
                </a:path>
                <a:path w="780414" h="781050">
                  <a:moveTo>
                    <a:pt x="756716" y="213080"/>
                  </a:moveTo>
                  <a:lnTo>
                    <a:pt x="709815" y="213080"/>
                  </a:lnTo>
                  <a:lnTo>
                    <a:pt x="709815" y="236880"/>
                  </a:lnTo>
                  <a:lnTo>
                    <a:pt x="733145" y="236880"/>
                  </a:lnTo>
                  <a:lnTo>
                    <a:pt x="733145" y="260197"/>
                  </a:lnTo>
                  <a:lnTo>
                    <a:pt x="756716" y="260197"/>
                  </a:lnTo>
                  <a:lnTo>
                    <a:pt x="756716" y="213080"/>
                  </a:lnTo>
                  <a:close/>
                </a:path>
                <a:path w="780414" h="781050">
                  <a:moveTo>
                    <a:pt x="757008" y="355180"/>
                  </a:moveTo>
                  <a:close/>
                </a:path>
                <a:path w="780414" h="781050">
                  <a:moveTo>
                    <a:pt x="780313" y="402297"/>
                  </a:moveTo>
                  <a:lnTo>
                    <a:pt x="756945" y="402297"/>
                  </a:lnTo>
                  <a:lnTo>
                    <a:pt x="756945" y="378574"/>
                  </a:lnTo>
                  <a:lnTo>
                    <a:pt x="733132" y="378574"/>
                  </a:lnTo>
                  <a:lnTo>
                    <a:pt x="733132" y="425996"/>
                  </a:lnTo>
                  <a:lnTo>
                    <a:pt x="756945" y="425996"/>
                  </a:lnTo>
                  <a:lnTo>
                    <a:pt x="756945" y="449478"/>
                  </a:lnTo>
                  <a:lnTo>
                    <a:pt x="780313" y="449478"/>
                  </a:lnTo>
                  <a:lnTo>
                    <a:pt x="780313" y="402297"/>
                  </a:lnTo>
                  <a:close/>
                </a:path>
                <a:path w="780414" h="781050">
                  <a:moveTo>
                    <a:pt x="780313" y="0"/>
                  </a:moveTo>
                  <a:lnTo>
                    <a:pt x="615061" y="0"/>
                  </a:lnTo>
                  <a:lnTo>
                    <a:pt x="615061" y="24130"/>
                  </a:lnTo>
                  <a:lnTo>
                    <a:pt x="615061" y="142240"/>
                  </a:lnTo>
                  <a:lnTo>
                    <a:pt x="615061" y="165100"/>
                  </a:lnTo>
                  <a:lnTo>
                    <a:pt x="780313" y="165100"/>
                  </a:lnTo>
                  <a:lnTo>
                    <a:pt x="780313" y="142240"/>
                  </a:lnTo>
                  <a:lnTo>
                    <a:pt x="638822" y="142240"/>
                  </a:lnTo>
                  <a:lnTo>
                    <a:pt x="638822" y="24130"/>
                  </a:lnTo>
                  <a:lnTo>
                    <a:pt x="756742" y="24130"/>
                  </a:lnTo>
                  <a:lnTo>
                    <a:pt x="756742" y="141871"/>
                  </a:lnTo>
                  <a:lnTo>
                    <a:pt x="780313" y="141871"/>
                  </a:lnTo>
                  <a:lnTo>
                    <a:pt x="780313" y="24130"/>
                  </a:lnTo>
                  <a:lnTo>
                    <a:pt x="780313" y="23952"/>
                  </a:lnTo>
                  <a:lnTo>
                    <a:pt x="780313" y="0"/>
                  </a:lnTo>
                  <a:close/>
                </a:path>
                <a:path w="780414" h="781050">
                  <a:moveTo>
                    <a:pt x="780326" y="284175"/>
                  </a:moveTo>
                  <a:lnTo>
                    <a:pt x="779665" y="284124"/>
                  </a:lnTo>
                  <a:lnTo>
                    <a:pt x="779157" y="284048"/>
                  </a:lnTo>
                  <a:lnTo>
                    <a:pt x="734212" y="284060"/>
                  </a:lnTo>
                  <a:lnTo>
                    <a:pt x="733539" y="284264"/>
                  </a:lnTo>
                  <a:lnTo>
                    <a:pt x="732929" y="284365"/>
                  </a:lnTo>
                  <a:lnTo>
                    <a:pt x="733005" y="284734"/>
                  </a:lnTo>
                  <a:lnTo>
                    <a:pt x="733183" y="285153"/>
                  </a:lnTo>
                  <a:lnTo>
                    <a:pt x="733132" y="355180"/>
                  </a:lnTo>
                  <a:lnTo>
                    <a:pt x="756945" y="355180"/>
                  </a:lnTo>
                  <a:lnTo>
                    <a:pt x="756945" y="331292"/>
                  </a:lnTo>
                  <a:lnTo>
                    <a:pt x="780326" y="331292"/>
                  </a:lnTo>
                  <a:lnTo>
                    <a:pt x="780326" y="284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30204" y="5143385"/>
              <a:ext cx="1804670" cy="734060"/>
            </a:xfrm>
            <a:custGeom>
              <a:avLst/>
              <a:gdLst/>
              <a:ahLst/>
              <a:cxnLst/>
              <a:rect l="l" t="t" r="r" b="b"/>
              <a:pathLst>
                <a:path w="1804670" h="734060">
                  <a:moveTo>
                    <a:pt x="23139" y="260273"/>
                  </a:moveTo>
                  <a:lnTo>
                    <a:pt x="0" y="260273"/>
                  </a:lnTo>
                  <a:lnTo>
                    <a:pt x="0" y="283845"/>
                  </a:lnTo>
                  <a:lnTo>
                    <a:pt x="23126" y="283845"/>
                  </a:lnTo>
                  <a:lnTo>
                    <a:pt x="23139" y="260273"/>
                  </a:lnTo>
                  <a:close/>
                </a:path>
                <a:path w="1804670" h="734060">
                  <a:moveTo>
                    <a:pt x="23202" y="283845"/>
                  </a:moveTo>
                  <a:close/>
                </a:path>
                <a:path w="1804670" h="734060">
                  <a:moveTo>
                    <a:pt x="23368" y="189496"/>
                  </a:moveTo>
                  <a:lnTo>
                    <a:pt x="4470" y="189115"/>
                  </a:lnTo>
                  <a:lnTo>
                    <a:pt x="2247" y="189153"/>
                  </a:lnTo>
                  <a:lnTo>
                    <a:pt x="25" y="189153"/>
                  </a:lnTo>
                  <a:lnTo>
                    <a:pt x="25" y="212572"/>
                  </a:lnTo>
                  <a:lnTo>
                    <a:pt x="23368" y="212572"/>
                  </a:lnTo>
                  <a:lnTo>
                    <a:pt x="23368" y="189496"/>
                  </a:lnTo>
                  <a:close/>
                </a:path>
                <a:path w="1804670" h="734060">
                  <a:moveTo>
                    <a:pt x="47358" y="283946"/>
                  </a:moveTo>
                  <a:lnTo>
                    <a:pt x="23202" y="283921"/>
                  </a:lnTo>
                  <a:lnTo>
                    <a:pt x="23406" y="307682"/>
                  </a:lnTo>
                  <a:lnTo>
                    <a:pt x="24269" y="307594"/>
                  </a:lnTo>
                  <a:lnTo>
                    <a:pt x="25209" y="307428"/>
                  </a:lnTo>
                  <a:lnTo>
                    <a:pt x="37071" y="307416"/>
                  </a:lnTo>
                  <a:lnTo>
                    <a:pt x="38227" y="307416"/>
                  </a:lnTo>
                  <a:lnTo>
                    <a:pt x="45161" y="307403"/>
                  </a:lnTo>
                  <a:lnTo>
                    <a:pt x="46062" y="307276"/>
                  </a:lnTo>
                  <a:lnTo>
                    <a:pt x="47078" y="307200"/>
                  </a:lnTo>
                  <a:lnTo>
                    <a:pt x="47142" y="292836"/>
                  </a:lnTo>
                  <a:lnTo>
                    <a:pt x="47269" y="288378"/>
                  </a:lnTo>
                  <a:lnTo>
                    <a:pt x="47358" y="283946"/>
                  </a:lnTo>
                  <a:close/>
                </a:path>
                <a:path w="1804670" h="734060">
                  <a:moveTo>
                    <a:pt x="70421" y="236486"/>
                  </a:moveTo>
                  <a:close/>
                </a:path>
                <a:path w="1804670" h="734060">
                  <a:moveTo>
                    <a:pt x="70446" y="496493"/>
                  </a:moveTo>
                  <a:lnTo>
                    <a:pt x="47218" y="496493"/>
                  </a:lnTo>
                  <a:lnTo>
                    <a:pt x="47218" y="520293"/>
                  </a:lnTo>
                  <a:lnTo>
                    <a:pt x="70446" y="520293"/>
                  </a:lnTo>
                  <a:lnTo>
                    <a:pt x="70446" y="496493"/>
                  </a:lnTo>
                  <a:close/>
                </a:path>
                <a:path w="1804670" h="734060">
                  <a:moveTo>
                    <a:pt x="70573" y="282790"/>
                  </a:moveTo>
                  <a:lnTo>
                    <a:pt x="70459" y="237096"/>
                  </a:lnTo>
                  <a:lnTo>
                    <a:pt x="70358" y="236486"/>
                  </a:lnTo>
                  <a:lnTo>
                    <a:pt x="47244" y="236486"/>
                  </a:lnTo>
                  <a:lnTo>
                    <a:pt x="47180" y="237096"/>
                  </a:lnTo>
                  <a:lnTo>
                    <a:pt x="47117" y="282816"/>
                  </a:lnTo>
                  <a:lnTo>
                    <a:pt x="47307" y="283375"/>
                  </a:lnTo>
                  <a:lnTo>
                    <a:pt x="47409" y="283895"/>
                  </a:lnTo>
                  <a:lnTo>
                    <a:pt x="70459" y="283908"/>
                  </a:lnTo>
                  <a:lnTo>
                    <a:pt x="70573" y="282790"/>
                  </a:lnTo>
                  <a:close/>
                </a:path>
                <a:path w="1804670" h="734060">
                  <a:moveTo>
                    <a:pt x="94195" y="212902"/>
                  </a:moveTo>
                  <a:lnTo>
                    <a:pt x="70726" y="212902"/>
                  </a:lnTo>
                  <a:lnTo>
                    <a:pt x="70637" y="225640"/>
                  </a:lnTo>
                  <a:lnTo>
                    <a:pt x="70421" y="236423"/>
                  </a:lnTo>
                  <a:lnTo>
                    <a:pt x="94195" y="236423"/>
                  </a:lnTo>
                  <a:lnTo>
                    <a:pt x="94195" y="212902"/>
                  </a:lnTo>
                  <a:close/>
                </a:path>
                <a:path w="1804670" h="734060">
                  <a:moveTo>
                    <a:pt x="94208" y="425716"/>
                  </a:moveTo>
                  <a:lnTo>
                    <a:pt x="47142" y="425869"/>
                  </a:lnTo>
                  <a:lnTo>
                    <a:pt x="47142" y="449275"/>
                  </a:lnTo>
                  <a:lnTo>
                    <a:pt x="94208" y="449275"/>
                  </a:lnTo>
                  <a:lnTo>
                    <a:pt x="94208" y="425716"/>
                  </a:lnTo>
                  <a:close/>
                </a:path>
                <a:path w="1804670" h="734060">
                  <a:moveTo>
                    <a:pt x="118097" y="70256"/>
                  </a:moveTo>
                  <a:lnTo>
                    <a:pt x="118046" y="2273"/>
                  </a:lnTo>
                  <a:lnTo>
                    <a:pt x="117856" y="0"/>
                  </a:lnTo>
                  <a:lnTo>
                    <a:pt x="47307" y="0"/>
                  </a:lnTo>
                  <a:lnTo>
                    <a:pt x="47307" y="70726"/>
                  </a:lnTo>
                  <a:lnTo>
                    <a:pt x="48691" y="70840"/>
                  </a:lnTo>
                  <a:lnTo>
                    <a:pt x="117614" y="70891"/>
                  </a:lnTo>
                  <a:lnTo>
                    <a:pt x="118097" y="70256"/>
                  </a:lnTo>
                  <a:close/>
                </a:path>
                <a:path w="1804670" h="734060">
                  <a:moveTo>
                    <a:pt x="118122" y="615505"/>
                  </a:moveTo>
                  <a:lnTo>
                    <a:pt x="117449" y="614883"/>
                  </a:lnTo>
                  <a:lnTo>
                    <a:pt x="50025" y="614946"/>
                  </a:lnTo>
                  <a:lnTo>
                    <a:pt x="47294" y="615073"/>
                  </a:lnTo>
                  <a:lnTo>
                    <a:pt x="47294" y="685800"/>
                  </a:lnTo>
                  <a:lnTo>
                    <a:pt x="118059" y="685800"/>
                  </a:lnTo>
                  <a:lnTo>
                    <a:pt x="118122" y="615505"/>
                  </a:lnTo>
                  <a:close/>
                </a:path>
                <a:path w="1804670" h="734060">
                  <a:moveTo>
                    <a:pt x="118325" y="283718"/>
                  </a:moveTo>
                  <a:close/>
                </a:path>
                <a:path w="1804670" h="734060">
                  <a:moveTo>
                    <a:pt x="141617" y="307594"/>
                  </a:moveTo>
                  <a:close/>
                </a:path>
                <a:path w="1804670" h="734060">
                  <a:moveTo>
                    <a:pt x="141630" y="283718"/>
                  </a:moveTo>
                  <a:close/>
                </a:path>
                <a:path w="1804670" h="734060">
                  <a:moveTo>
                    <a:pt x="141643" y="266293"/>
                  </a:moveTo>
                  <a:lnTo>
                    <a:pt x="141478" y="262966"/>
                  </a:lnTo>
                  <a:lnTo>
                    <a:pt x="141389" y="260134"/>
                  </a:lnTo>
                  <a:lnTo>
                    <a:pt x="141376" y="259689"/>
                  </a:lnTo>
                  <a:lnTo>
                    <a:pt x="138531" y="259816"/>
                  </a:lnTo>
                  <a:lnTo>
                    <a:pt x="135648" y="260032"/>
                  </a:lnTo>
                  <a:lnTo>
                    <a:pt x="127965" y="260134"/>
                  </a:lnTo>
                  <a:lnTo>
                    <a:pt x="123164" y="260083"/>
                  </a:lnTo>
                  <a:lnTo>
                    <a:pt x="118325" y="260083"/>
                  </a:lnTo>
                  <a:lnTo>
                    <a:pt x="118325" y="283718"/>
                  </a:lnTo>
                  <a:lnTo>
                    <a:pt x="141541" y="283718"/>
                  </a:lnTo>
                  <a:lnTo>
                    <a:pt x="141592" y="279069"/>
                  </a:lnTo>
                  <a:lnTo>
                    <a:pt x="141643" y="266293"/>
                  </a:lnTo>
                  <a:close/>
                </a:path>
                <a:path w="1804670" h="734060">
                  <a:moveTo>
                    <a:pt x="165163" y="520407"/>
                  </a:moveTo>
                  <a:lnTo>
                    <a:pt x="141846" y="520407"/>
                  </a:lnTo>
                  <a:lnTo>
                    <a:pt x="141846" y="543788"/>
                  </a:lnTo>
                  <a:lnTo>
                    <a:pt x="165163" y="543788"/>
                  </a:lnTo>
                  <a:lnTo>
                    <a:pt x="165163" y="520407"/>
                  </a:lnTo>
                  <a:close/>
                </a:path>
                <a:path w="1804670" h="734060">
                  <a:moveTo>
                    <a:pt x="165442" y="283794"/>
                  </a:moveTo>
                  <a:lnTo>
                    <a:pt x="141630" y="283794"/>
                  </a:lnTo>
                  <a:lnTo>
                    <a:pt x="141617" y="307594"/>
                  </a:lnTo>
                  <a:lnTo>
                    <a:pt x="165442" y="307594"/>
                  </a:lnTo>
                  <a:lnTo>
                    <a:pt x="165442" y="283794"/>
                  </a:lnTo>
                  <a:close/>
                </a:path>
                <a:path w="1804670" h="734060">
                  <a:moveTo>
                    <a:pt x="165493" y="307594"/>
                  </a:moveTo>
                  <a:close/>
                </a:path>
                <a:path w="1804670" h="734060">
                  <a:moveTo>
                    <a:pt x="212636" y="94411"/>
                  </a:moveTo>
                  <a:lnTo>
                    <a:pt x="189230" y="94411"/>
                  </a:lnTo>
                  <a:lnTo>
                    <a:pt x="189230" y="118237"/>
                  </a:lnTo>
                  <a:lnTo>
                    <a:pt x="212636" y="118237"/>
                  </a:lnTo>
                  <a:lnTo>
                    <a:pt x="212636" y="94411"/>
                  </a:lnTo>
                  <a:close/>
                </a:path>
                <a:path w="1804670" h="734060">
                  <a:moveTo>
                    <a:pt x="236728" y="496239"/>
                  </a:moveTo>
                  <a:lnTo>
                    <a:pt x="236588" y="495452"/>
                  </a:lnTo>
                  <a:lnTo>
                    <a:pt x="236359" y="494626"/>
                  </a:lnTo>
                  <a:lnTo>
                    <a:pt x="236245" y="474116"/>
                  </a:lnTo>
                  <a:lnTo>
                    <a:pt x="236207" y="473265"/>
                  </a:lnTo>
                  <a:lnTo>
                    <a:pt x="212864" y="473265"/>
                  </a:lnTo>
                  <a:lnTo>
                    <a:pt x="212864" y="496633"/>
                  </a:lnTo>
                  <a:lnTo>
                    <a:pt x="226314" y="496658"/>
                  </a:lnTo>
                  <a:lnTo>
                    <a:pt x="234226" y="496608"/>
                  </a:lnTo>
                  <a:lnTo>
                    <a:pt x="235496" y="496366"/>
                  </a:lnTo>
                  <a:lnTo>
                    <a:pt x="236728" y="496239"/>
                  </a:lnTo>
                  <a:close/>
                </a:path>
                <a:path w="1804670" h="734060">
                  <a:moveTo>
                    <a:pt x="330885" y="709790"/>
                  </a:moveTo>
                  <a:close/>
                </a:path>
                <a:path w="1804670" h="734060">
                  <a:moveTo>
                    <a:pt x="354457" y="709866"/>
                  </a:moveTo>
                  <a:lnTo>
                    <a:pt x="330885" y="709866"/>
                  </a:lnTo>
                  <a:lnTo>
                    <a:pt x="330885" y="732980"/>
                  </a:lnTo>
                  <a:lnTo>
                    <a:pt x="354457" y="732980"/>
                  </a:lnTo>
                  <a:lnTo>
                    <a:pt x="354457" y="709866"/>
                  </a:lnTo>
                  <a:close/>
                </a:path>
                <a:path w="1804670" h="734060">
                  <a:moveTo>
                    <a:pt x="354876" y="638581"/>
                  </a:moveTo>
                  <a:close/>
                </a:path>
                <a:path w="1804670" h="734060">
                  <a:moveTo>
                    <a:pt x="378129" y="614781"/>
                  </a:moveTo>
                  <a:lnTo>
                    <a:pt x="358317" y="614959"/>
                  </a:lnTo>
                  <a:lnTo>
                    <a:pt x="357035" y="614959"/>
                  </a:lnTo>
                  <a:lnTo>
                    <a:pt x="354876" y="614946"/>
                  </a:lnTo>
                  <a:lnTo>
                    <a:pt x="354876" y="638581"/>
                  </a:lnTo>
                  <a:lnTo>
                    <a:pt x="378129" y="638581"/>
                  </a:lnTo>
                  <a:lnTo>
                    <a:pt x="378129" y="614959"/>
                  </a:lnTo>
                  <a:lnTo>
                    <a:pt x="378129" y="614781"/>
                  </a:lnTo>
                  <a:close/>
                </a:path>
                <a:path w="1804670" h="734060">
                  <a:moveTo>
                    <a:pt x="378206" y="638581"/>
                  </a:moveTo>
                  <a:close/>
                </a:path>
                <a:path w="1804670" h="734060">
                  <a:moveTo>
                    <a:pt x="402082" y="638568"/>
                  </a:moveTo>
                  <a:close/>
                </a:path>
                <a:path w="1804670" h="734060">
                  <a:moveTo>
                    <a:pt x="402158" y="72212"/>
                  </a:moveTo>
                  <a:lnTo>
                    <a:pt x="402094" y="71285"/>
                  </a:lnTo>
                  <a:lnTo>
                    <a:pt x="401421" y="71145"/>
                  </a:lnTo>
                  <a:lnTo>
                    <a:pt x="400621" y="70891"/>
                  </a:lnTo>
                  <a:lnTo>
                    <a:pt x="386892" y="70853"/>
                  </a:lnTo>
                  <a:lnTo>
                    <a:pt x="379615" y="70891"/>
                  </a:lnTo>
                  <a:lnTo>
                    <a:pt x="378701" y="71158"/>
                  </a:lnTo>
                  <a:lnTo>
                    <a:pt x="378002" y="71285"/>
                  </a:lnTo>
                  <a:lnTo>
                    <a:pt x="378104" y="72212"/>
                  </a:lnTo>
                  <a:lnTo>
                    <a:pt x="378256" y="73088"/>
                  </a:lnTo>
                  <a:lnTo>
                    <a:pt x="378269" y="117983"/>
                  </a:lnTo>
                  <a:lnTo>
                    <a:pt x="401955" y="117983"/>
                  </a:lnTo>
                  <a:lnTo>
                    <a:pt x="401980" y="73088"/>
                  </a:lnTo>
                  <a:lnTo>
                    <a:pt x="402158" y="72212"/>
                  </a:lnTo>
                  <a:close/>
                </a:path>
                <a:path w="1804670" h="734060">
                  <a:moveTo>
                    <a:pt x="402272" y="215"/>
                  </a:moveTo>
                  <a:lnTo>
                    <a:pt x="378206" y="38"/>
                  </a:lnTo>
                  <a:lnTo>
                    <a:pt x="378218" y="23241"/>
                  </a:lnTo>
                  <a:lnTo>
                    <a:pt x="400964" y="23469"/>
                  </a:lnTo>
                  <a:lnTo>
                    <a:pt x="401358" y="23291"/>
                  </a:lnTo>
                  <a:lnTo>
                    <a:pt x="401955" y="23164"/>
                  </a:lnTo>
                  <a:lnTo>
                    <a:pt x="401993" y="5295"/>
                  </a:lnTo>
                  <a:lnTo>
                    <a:pt x="402170" y="2743"/>
                  </a:lnTo>
                  <a:lnTo>
                    <a:pt x="402272" y="215"/>
                  </a:lnTo>
                  <a:close/>
                </a:path>
                <a:path w="1804670" h="734060">
                  <a:moveTo>
                    <a:pt x="425310" y="709637"/>
                  </a:moveTo>
                  <a:close/>
                </a:path>
                <a:path w="1804670" h="734060">
                  <a:moveTo>
                    <a:pt x="425361" y="189318"/>
                  </a:moveTo>
                  <a:lnTo>
                    <a:pt x="402082" y="189318"/>
                  </a:lnTo>
                  <a:lnTo>
                    <a:pt x="402082" y="212636"/>
                  </a:lnTo>
                  <a:lnTo>
                    <a:pt x="425361" y="212636"/>
                  </a:lnTo>
                  <a:lnTo>
                    <a:pt x="425361" y="189318"/>
                  </a:lnTo>
                  <a:close/>
                </a:path>
                <a:path w="1804670" h="734060">
                  <a:moveTo>
                    <a:pt x="425386" y="614946"/>
                  </a:moveTo>
                  <a:lnTo>
                    <a:pt x="423176" y="614946"/>
                  </a:lnTo>
                  <a:lnTo>
                    <a:pt x="402082" y="614743"/>
                  </a:lnTo>
                  <a:lnTo>
                    <a:pt x="402082" y="638568"/>
                  </a:lnTo>
                  <a:lnTo>
                    <a:pt x="425386" y="638568"/>
                  </a:lnTo>
                  <a:lnTo>
                    <a:pt x="425386" y="614946"/>
                  </a:lnTo>
                  <a:close/>
                </a:path>
                <a:path w="1804670" h="734060">
                  <a:moveTo>
                    <a:pt x="425424" y="567474"/>
                  </a:moveTo>
                  <a:close/>
                </a:path>
                <a:path w="1804670" h="734060">
                  <a:moveTo>
                    <a:pt x="425551" y="48475"/>
                  </a:moveTo>
                  <a:lnTo>
                    <a:pt x="425373" y="47917"/>
                  </a:lnTo>
                  <a:lnTo>
                    <a:pt x="425284" y="47358"/>
                  </a:lnTo>
                  <a:lnTo>
                    <a:pt x="401955" y="47358"/>
                  </a:lnTo>
                  <a:lnTo>
                    <a:pt x="402005" y="64947"/>
                  </a:lnTo>
                  <a:lnTo>
                    <a:pt x="402170" y="68122"/>
                  </a:lnTo>
                  <a:lnTo>
                    <a:pt x="402285" y="71272"/>
                  </a:lnTo>
                  <a:lnTo>
                    <a:pt x="403009" y="71120"/>
                  </a:lnTo>
                  <a:lnTo>
                    <a:pt x="403694" y="70866"/>
                  </a:lnTo>
                  <a:lnTo>
                    <a:pt x="418846" y="70840"/>
                  </a:lnTo>
                  <a:lnTo>
                    <a:pt x="423722" y="70866"/>
                  </a:lnTo>
                  <a:lnTo>
                    <a:pt x="424510" y="71132"/>
                  </a:lnTo>
                  <a:lnTo>
                    <a:pt x="425145" y="71247"/>
                  </a:lnTo>
                  <a:lnTo>
                    <a:pt x="425234" y="70827"/>
                  </a:lnTo>
                  <a:lnTo>
                    <a:pt x="425284" y="70523"/>
                  </a:lnTo>
                  <a:lnTo>
                    <a:pt x="425538" y="69761"/>
                  </a:lnTo>
                  <a:lnTo>
                    <a:pt x="425551" y="48475"/>
                  </a:lnTo>
                  <a:close/>
                </a:path>
                <a:path w="1804670" h="734060">
                  <a:moveTo>
                    <a:pt x="425564" y="732980"/>
                  </a:moveTo>
                  <a:lnTo>
                    <a:pt x="425526" y="714870"/>
                  </a:lnTo>
                  <a:lnTo>
                    <a:pt x="425348" y="712216"/>
                  </a:lnTo>
                  <a:lnTo>
                    <a:pt x="425234" y="709637"/>
                  </a:lnTo>
                  <a:lnTo>
                    <a:pt x="402132" y="709637"/>
                  </a:lnTo>
                  <a:lnTo>
                    <a:pt x="402132" y="732980"/>
                  </a:lnTo>
                  <a:lnTo>
                    <a:pt x="425564" y="732980"/>
                  </a:lnTo>
                  <a:close/>
                </a:path>
                <a:path w="1804670" h="734060">
                  <a:moveTo>
                    <a:pt x="425564" y="165277"/>
                  </a:moveTo>
                  <a:lnTo>
                    <a:pt x="425538" y="143916"/>
                  </a:lnTo>
                  <a:lnTo>
                    <a:pt x="425297" y="142646"/>
                  </a:lnTo>
                  <a:lnTo>
                    <a:pt x="425208" y="141820"/>
                  </a:lnTo>
                  <a:lnTo>
                    <a:pt x="425170" y="141414"/>
                  </a:lnTo>
                  <a:lnTo>
                    <a:pt x="424383" y="141554"/>
                  </a:lnTo>
                  <a:lnTo>
                    <a:pt x="423557" y="141782"/>
                  </a:lnTo>
                  <a:lnTo>
                    <a:pt x="416775" y="141820"/>
                  </a:lnTo>
                  <a:lnTo>
                    <a:pt x="410819" y="141795"/>
                  </a:lnTo>
                  <a:lnTo>
                    <a:pt x="403961" y="141808"/>
                  </a:lnTo>
                  <a:lnTo>
                    <a:pt x="403047" y="141897"/>
                  </a:lnTo>
                  <a:lnTo>
                    <a:pt x="402196" y="141935"/>
                  </a:lnTo>
                  <a:lnTo>
                    <a:pt x="402196" y="165277"/>
                  </a:lnTo>
                  <a:lnTo>
                    <a:pt x="425564" y="165277"/>
                  </a:lnTo>
                  <a:close/>
                </a:path>
                <a:path w="1804670" h="734060">
                  <a:moveTo>
                    <a:pt x="449224" y="544245"/>
                  </a:moveTo>
                  <a:lnTo>
                    <a:pt x="425411" y="544195"/>
                  </a:lnTo>
                  <a:lnTo>
                    <a:pt x="425411" y="520293"/>
                  </a:lnTo>
                  <a:lnTo>
                    <a:pt x="402018" y="520293"/>
                  </a:lnTo>
                  <a:lnTo>
                    <a:pt x="402018" y="543991"/>
                  </a:lnTo>
                  <a:lnTo>
                    <a:pt x="404469" y="543979"/>
                  </a:lnTo>
                  <a:lnTo>
                    <a:pt x="425348" y="544220"/>
                  </a:lnTo>
                  <a:lnTo>
                    <a:pt x="425424" y="567474"/>
                  </a:lnTo>
                  <a:lnTo>
                    <a:pt x="449224" y="567474"/>
                  </a:lnTo>
                  <a:lnTo>
                    <a:pt x="449224" y="544245"/>
                  </a:lnTo>
                  <a:close/>
                </a:path>
                <a:path w="1804670" h="734060">
                  <a:moveTo>
                    <a:pt x="449402" y="473202"/>
                  </a:moveTo>
                  <a:lnTo>
                    <a:pt x="425831" y="473202"/>
                  </a:lnTo>
                  <a:lnTo>
                    <a:pt x="425831" y="496595"/>
                  </a:lnTo>
                  <a:lnTo>
                    <a:pt x="441045" y="496595"/>
                  </a:lnTo>
                  <a:lnTo>
                    <a:pt x="448856" y="496570"/>
                  </a:lnTo>
                  <a:lnTo>
                    <a:pt x="449160" y="496328"/>
                  </a:lnTo>
                  <a:lnTo>
                    <a:pt x="449287" y="496277"/>
                  </a:lnTo>
                  <a:lnTo>
                    <a:pt x="449402" y="473202"/>
                  </a:lnTo>
                  <a:close/>
                </a:path>
                <a:path w="1804670" h="734060">
                  <a:moveTo>
                    <a:pt x="473087" y="212699"/>
                  </a:moveTo>
                  <a:lnTo>
                    <a:pt x="449465" y="212699"/>
                  </a:lnTo>
                  <a:lnTo>
                    <a:pt x="449465" y="236524"/>
                  </a:lnTo>
                  <a:lnTo>
                    <a:pt x="473087" y="236524"/>
                  </a:lnTo>
                  <a:lnTo>
                    <a:pt x="473087" y="212699"/>
                  </a:lnTo>
                  <a:close/>
                </a:path>
                <a:path w="1804670" h="734060">
                  <a:moveTo>
                    <a:pt x="496481" y="638568"/>
                  </a:moveTo>
                  <a:close/>
                </a:path>
                <a:path w="1804670" h="734060">
                  <a:moveTo>
                    <a:pt x="520065" y="354914"/>
                  </a:moveTo>
                  <a:lnTo>
                    <a:pt x="449237" y="354914"/>
                  </a:lnTo>
                  <a:lnTo>
                    <a:pt x="449237" y="378383"/>
                  </a:lnTo>
                  <a:lnTo>
                    <a:pt x="425488" y="378383"/>
                  </a:lnTo>
                  <a:lnTo>
                    <a:pt x="425488" y="425729"/>
                  </a:lnTo>
                  <a:lnTo>
                    <a:pt x="420052" y="425729"/>
                  </a:lnTo>
                  <a:lnTo>
                    <a:pt x="414972" y="425691"/>
                  </a:lnTo>
                  <a:lnTo>
                    <a:pt x="407225" y="425767"/>
                  </a:lnTo>
                  <a:lnTo>
                    <a:pt x="404571" y="425945"/>
                  </a:lnTo>
                  <a:lnTo>
                    <a:pt x="401993" y="426059"/>
                  </a:lnTo>
                  <a:lnTo>
                    <a:pt x="401993" y="449173"/>
                  </a:lnTo>
                  <a:lnTo>
                    <a:pt x="449326" y="449173"/>
                  </a:lnTo>
                  <a:lnTo>
                    <a:pt x="449326" y="425729"/>
                  </a:lnTo>
                  <a:lnTo>
                    <a:pt x="456425" y="425704"/>
                  </a:lnTo>
                  <a:lnTo>
                    <a:pt x="463156" y="425615"/>
                  </a:lnTo>
                  <a:lnTo>
                    <a:pt x="472186" y="425792"/>
                  </a:lnTo>
                  <a:lnTo>
                    <a:pt x="472490" y="425615"/>
                  </a:lnTo>
                  <a:lnTo>
                    <a:pt x="473062" y="425272"/>
                  </a:lnTo>
                  <a:lnTo>
                    <a:pt x="472795" y="416826"/>
                  </a:lnTo>
                  <a:lnTo>
                    <a:pt x="473036" y="403085"/>
                  </a:lnTo>
                  <a:lnTo>
                    <a:pt x="473113" y="401929"/>
                  </a:lnTo>
                  <a:lnTo>
                    <a:pt x="496608" y="401929"/>
                  </a:lnTo>
                  <a:lnTo>
                    <a:pt x="496608" y="378307"/>
                  </a:lnTo>
                  <a:lnTo>
                    <a:pt x="520065" y="378307"/>
                  </a:lnTo>
                  <a:lnTo>
                    <a:pt x="520065" y="354914"/>
                  </a:lnTo>
                  <a:close/>
                </a:path>
                <a:path w="1804670" h="734060">
                  <a:moveTo>
                    <a:pt x="543623" y="614756"/>
                  </a:moveTo>
                  <a:lnTo>
                    <a:pt x="542683" y="614807"/>
                  </a:lnTo>
                  <a:lnTo>
                    <a:pt x="541655" y="614934"/>
                  </a:lnTo>
                  <a:lnTo>
                    <a:pt x="498729" y="614946"/>
                  </a:lnTo>
                  <a:lnTo>
                    <a:pt x="497725" y="615035"/>
                  </a:lnTo>
                  <a:lnTo>
                    <a:pt x="496481" y="615099"/>
                  </a:lnTo>
                  <a:lnTo>
                    <a:pt x="496481" y="638568"/>
                  </a:lnTo>
                  <a:lnTo>
                    <a:pt x="543623" y="638568"/>
                  </a:lnTo>
                  <a:lnTo>
                    <a:pt x="543623" y="614756"/>
                  </a:lnTo>
                  <a:close/>
                </a:path>
                <a:path w="1804670" h="734060">
                  <a:moveTo>
                    <a:pt x="543699" y="638568"/>
                  </a:moveTo>
                  <a:close/>
                </a:path>
                <a:path w="1804670" h="734060">
                  <a:moveTo>
                    <a:pt x="567524" y="69837"/>
                  </a:moveTo>
                  <a:lnTo>
                    <a:pt x="567512" y="47205"/>
                  </a:lnTo>
                  <a:lnTo>
                    <a:pt x="544080" y="47205"/>
                  </a:lnTo>
                  <a:lnTo>
                    <a:pt x="544080" y="70840"/>
                  </a:lnTo>
                  <a:lnTo>
                    <a:pt x="558787" y="70840"/>
                  </a:lnTo>
                  <a:lnTo>
                    <a:pt x="565531" y="70866"/>
                  </a:lnTo>
                  <a:lnTo>
                    <a:pt x="566407" y="71196"/>
                  </a:lnTo>
                  <a:lnTo>
                    <a:pt x="567270" y="71361"/>
                  </a:lnTo>
                  <a:lnTo>
                    <a:pt x="567334" y="70827"/>
                  </a:lnTo>
                  <a:lnTo>
                    <a:pt x="567359" y="70612"/>
                  </a:lnTo>
                  <a:lnTo>
                    <a:pt x="567524" y="69837"/>
                  </a:lnTo>
                  <a:close/>
                </a:path>
                <a:path w="1804670" h="734060">
                  <a:moveTo>
                    <a:pt x="567588" y="47205"/>
                  </a:moveTo>
                  <a:close/>
                </a:path>
                <a:path w="1804670" h="734060">
                  <a:moveTo>
                    <a:pt x="591451" y="212699"/>
                  </a:moveTo>
                  <a:close/>
                </a:path>
                <a:path w="1804670" h="734060">
                  <a:moveTo>
                    <a:pt x="591464" y="165430"/>
                  </a:moveTo>
                  <a:close/>
                </a:path>
                <a:path w="1804670" h="734060">
                  <a:moveTo>
                    <a:pt x="614629" y="165493"/>
                  </a:moveTo>
                  <a:lnTo>
                    <a:pt x="591451" y="165493"/>
                  </a:lnTo>
                  <a:lnTo>
                    <a:pt x="591375" y="212102"/>
                  </a:lnTo>
                  <a:lnTo>
                    <a:pt x="591439" y="212636"/>
                  </a:lnTo>
                  <a:lnTo>
                    <a:pt x="614629" y="212636"/>
                  </a:lnTo>
                  <a:lnTo>
                    <a:pt x="614629" y="165493"/>
                  </a:lnTo>
                  <a:close/>
                </a:path>
                <a:path w="1804670" h="734060">
                  <a:moveTo>
                    <a:pt x="614781" y="426135"/>
                  </a:moveTo>
                  <a:lnTo>
                    <a:pt x="543839" y="426135"/>
                  </a:lnTo>
                  <a:lnTo>
                    <a:pt x="543839" y="414705"/>
                  </a:lnTo>
                  <a:lnTo>
                    <a:pt x="543763" y="402005"/>
                  </a:lnTo>
                  <a:lnTo>
                    <a:pt x="520230" y="402005"/>
                  </a:lnTo>
                  <a:lnTo>
                    <a:pt x="520230" y="414705"/>
                  </a:lnTo>
                  <a:lnTo>
                    <a:pt x="520230" y="426135"/>
                  </a:lnTo>
                  <a:lnTo>
                    <a:pt x="496697" y="426135"/>
                  </a:lnTo>
                  <a:lnTo>
                    <a:pt x="496697" y="448995"/>
                  </a:lnTo>
                  <a:lnTo>
                    <a:pt x="543623" y="448995"/>
                  </a:lnTo>
                  <a:lnTo>
                    <a:pt x="543623" y="473125"/>
                  </a:lnTo>
                  <a:lnTo>
                    <a:pt x="567651" y="473125"/>
                  </a:lnTo>
                  <a:lnTo>
                    <a:pt x="567651" y="448995"/>
                  </a:lnTo>
                  <a:lnTo>
                    <a:pt x="614781" y="448995"/>
                  </a:lnTo>
                  <a:lnTo>
                    <a:pt x="614781" y="426135"/>
                  </a:lnTo>
                  <a:close/>
                </a:path>
                <a:path w="1804670" h="734060">
                  <a:moveTo>
                    <a:pt x="638352" y="567842"/>
                  </a:moveTo>
                  <a:lnTo>
                    <a:pt x="615035" y="567842"/>
                  </a:lnTo>
                  <a:lnTo>
                    <a:pt x="615035" y="591159"/>
                  </a:lnTo>
                  <a:lnTo>
                    <a:pt x="638352" y="591159"/>
                  </a:lnTo>
                  <a:lnTo>
                    <a:pt x="638352" y="567842"/>
                  </a:lnTo>
                  <a:close/>
                </a:path>
                <a:path w="1804670" h="734060">
                  <a:moveTo>
                    <a:pt x="661708" y="284010"/>
                  </a:moveTo>
                  <a:close/>
                </a:path>
                <a:path w="1804670" h="734060">
                  <a:moveTo>
                    <a:pt x="661974" y="212915"/>
                  </a:moveTo>
                  <a:lnTo>
                    <a:pt x="638543" y="212915"/>
                  </a:lnTo>
                  <a:lnTo>
                    <a:pt x="638594" y="230428"/>
                  </a:lnTo>
                  <a:lnTo>
                    <a:pt x="638759" y="233616"/>
                  </a:lnTo>
                  <a:lnTo>
                    <a:pt x="638860" y="236728"/>
                  </a:lnTo>
                  <a:lnTo>
                    <a:pt x="661974" y="236448"/>
                  </a:lnTo>
                  <a:lnTo>
                    <a:pt x="661974" y="212915"/>
                  </a:lnTo>
                  <a:close/>
                </a:path>
                <a:path w="1804670" h="734060">
                  <a:moveTo>
                    <a:pt x="685622" y="284010"/>
                  </a:moveTo>
                  <a:lnTo>
                    <a:pt x="661708" y="284010"/>
                  </a:lnTo>
                  <a:lnTo>
                    <a:pt x="661860" y="284848"/>
                  </a:lnTo>
                  <a:lnTo>
                    <a:pt x="662139" y="285750"/>
                  </a:lnTo>
                  <a:lnTo>
                    <a:pt x="662178" y="305422"/>
                  </a:lnTo>
                  <a:lnTo>
                    <a:pt x="662305" y="307238"/>
                  </a:lnTo>
                  <a:lnTo>
                    <a:pt x="685622" y="307238"/>
                  </a:lnTo>
                  <a:lnTo>
                    <a:pt x="685622" y="284010"/>
                  </a:lnTo>
                  <a:close/>
                </a:path>
                <a:path w="1804670" h="734060">
                  <a:moveTo>
                    <a:pt x="685863" y="378091"/>
                  </a:moveTo>
                  <a:close/>
                </a:path>
                <a:path w="1804670" h="734060">
                  <a:moveTo>
                    <a:pt x="685863" y="354787"/>
                  </a:moveTo>
                  <a:close/>
                </a:path>
                <a:path w="1804670" h="734060">
                  <a:moveTo>
                    <a:pt x="685876" y="189306"/>
                  </a:moveTo>
                  <a:close/>
                </a:path>
                <a:path w="1804670" h="734060">
                  <a:moveTo>
                    <a:pt x="709269" y="354876"/>
                  </a:moveTo>
                  <a:lnTo>
                    <a:pt x="685863" y="354876"/>
                  </a:lnTo>
                  <a:lnTo>
                    <a:pt x="685863" y="378091"/>
                  </a:lnTo>
                  <a:lnTo>
                    <a:pt x="709269" y="378091"/>
                  </a:lnTo>
                  <a:lnTo>
                    <a:pt x="709269" y="354876"/>
                  </a:lnTo>
                  <a:close/>
                </a:path>
                <a:path w="1804670" h="734060">
                  <a:moveTo>
                    <a:pt x="709676" y="189382"/>
                  </a:moveTo>
                  <a:lnTo>
                    <a:pt x="685876" y="189382"/>
                  </a:lnTo>
                  <a:lnTo>
                    <a:pt x="685876" y="212610"/>
                  </a:lnTo>
                  <a:lnTo>
                    <a:pt x="709676" y="212610"/>
                  </a:lnTo>
                  <a:lnTo>
                    <a:pt x="709676" y="189382"/>
                  </a:lnTo>
                  <a:close/>
                </a:path>
                <a:path w="1804670" h="734060">
                  <a:moveTo>
                    <a:pt x="709764" y="189382"/>
                  </a:moveTo>
                  <a:close/>
                </a:path>
                <a:path w="1804670" h="734060">
                  <a:moveTo>
                    <a:pt x="709777" y="212610"/>
                  </a:moveTo>
                  <a:close/>
                </a:path>
                <a:path w="1804670" h="734060">
                  <a:moveTo>
                    <a:pt x="732967" y="38"/>
                  </a:moveTo>
                  <a:lnTo>
                    <a:pt x="662317" y="38"/>
                  </a:lnTo>
                  <a:lnTo>
                    <a:pt x="662178" y="1701"/>
                  </a:lnTo>
                  <a:lnTo>
                    <a:pt x="662114" y="70396"/>
                  </a:lnTo>
                  <a:lnTo>
                    <a:pt x="662774" y="70891"/>
                  </a:lnTo>
                  <a:lnTo>
                    <a:pt x="730605" y="70840"/>
                  </a:lnTo>
                  <a:lnTo>
                    <a:pt x="732967" y="70688"/>
                  </a:lnTo>
                  <a:lnTo>
                    <a:pt x="732967" y="38"/>
                  </a:lnTo>
                  <a:close/>
                </a:path>
                <a:path w="1804670" h="734060">
                  <a:moveTo>
                    <a:pt x="732980" y="212699"/>
                  </a:moveTo>
                  <a:lnTo>
                    <a:pt x="709764" y="212712"/>
                  </a:lnTo>
                  <a:lnTo>
                    <a:pt x="709612" y="227584"/>
                  </a:lnTo>
                  <a:lnTo>
                    <a:pt x="709549" y="235458"/>
                  </a:lnTo>
                  <a:lnTo>
                    <a:pt x="709714" y="235864"/>
                  </a:lnTo>
                  <a:lnTo>
                    <a:pt x="709853" y="236448"/>
                  </a:lnTo>
                  <a:lnTo>
                    <a:pt x="713308" y="236448"/>
                  </a:lnTo>
                  <a:lnTo>
                    <a:pt x="716661" y="236410"/>
                  </a:lnTo>
                  <a:lnTo>
                    <a:pt x="724293" y="236512"/>
                  </a:lnTo>
                  <a:lnTo>
                    <a:pt x="732815" y="236728"/>
                  </a:lnTo>
                  <a:lnTo>
                    <a:pt x="732815" y="236410"/>
                  </a:lnTo>
                  <a:lnTo>
                    <a:pt x="732980" y="212699"/>
                  </a:lnTo>
                  <a:close/>
                </a:path>
                <a:path w="1804670" h="734060">
                  <a:moveTo>
                    <a:pt x="733005" y="307670"/>
                  </a:moveTo>
                  <a:lnTo>
                    <a:pt x="709688" y="307670"/>
                  </a:lnTo>
                  <a:lnTo>
                    <a:pt x="709688" y="330911"/>
                  </a:lnTo>
                  <a:lnTo>
                    <a:pt x="733005" y="330911"/>
                  </a:lnTo>
                  <a:lnTo>
                    <a:pt x="733005" y="307670"/>
                  </a:lnTo>
                  <a:close/>
                </a:path>
                <a:path w="1804670" h="734060">
                  <a:moveTo>
                    <a:pt x="733069" y="591362"/>
                  </a:moveTo>
                  <a:close/>
                </a:path>
                <a:path w="1804670" h="734060">
                  <a:moveTo>
                    <a:pt x="733069" y="567499"/>
                  </a:moveTo>
                  <a:close/>
                </a:path>
                <a:path w="1804670" h="734060">
                  <a:moveTo>
                    <a:pt x="733069" y="544156"/>
                  </a:moveTo>
                  <a:close/>
                </a:path>
                <a:path w="1804670" h="734060">
                  <a:moveTo>
                    <a:pt x="733069" y="520280"/>
                  </a:moveTo>
                  <a:close/>
                </a:path>
                <a:path w="1804670" h="734060">
                  <a:moveTo>
                    <a:pt x="733069" y="330911"/>
                  </a:moveTo>
                  <a:close/>
                </a:path>
                <a:path w="1804670" h="734060">
                  <a:moveTo>
                    <a:pt x="733069" y="307670"/>
                  </a:moveTo>
                  <a:close/>
                </a:path>
                <a:path w="1804670" h="734060">
                  <a:moveTo>
                    <a:pt x="733120" y="424294"/>
                  </a:moveTo>
                  <a:lnTo>
                    <a:pt x="733005" y="402196"/>
                  </a:lnTo>
                  <a:lnTo>
                    <a:pt x="709752" y="402196"/>
                  </a:lnTo>
                  <a:lnTo>
                    <a:pt x="709752" y="425704"/>
                  </a:lnTo>
                  <a:lnTo>
                    <a:pt x="724344" y="425704"/>
                  </a:lnTo>
                  <a:lnTo>
                    <a:pt x="731037" y="425729"/>
                  </a:lnTo>
                  <a:lnTo>
                    <a:pt x="731939" y="425996"/>
                  </a:lnTo>
                  <a:lnTo>
                    <a:pt x="732815" y="426135"/>
                  </a:lnTo>
                  <a:lnTo>
                    <a:pt x="732866" y="425691"/>
                  </a:lnTo>
                  <a:lnTo>
                    <a:pt x="732917" y="425221"/>
                  </a:lnTo>
                  <a:lnTo>
                    <a:pt x="733120" y="424294"/>
                  </a:lnTo>
                  <a:close/>
                </a:path>
                <a:path w="1804670" h="734060">
                  <a:moveTo>
                    <a:pt x="756678" y="709599"/>
                  </a:moveTo>
                  <a:lnTo>
                    <a:pt x="751801" y="709599"/>
                  </a:lnTo>
                  <a:lnTo>
                    <a:pt x="747077" y="709561"/>
                  </a:lnTo>
                  <a:lnTo>
                    <a:pt x="739165" y="709650"/>
                  </a:lnTo>
                  <a:lnTo>
                    <a:pt x="735977" y="709815"/>
                  </a:lnTo>
                  <a:lnTo>
                    <a:pt x="732866" y="709917"/>
                  </a:lnTo>
                  <a:lnTo>
                    <a:pt x="733132" y="730021"/>
                  </a:lnTo>
                  <a:lnTo>
                    <a:pt x="733145" y="733031"/>
                  </a:lnTo>
                  <a:lnTo>
                    <a:pt x="756678" y="733031"/>
                  </a:lnTo>
                  <a:lnTo>
                    <a:pt x="756678" y="709599"/>
                  </a:lnTo>
                  <a:close/>
                </a:path>
                <a:path w="1804670" h="734060">
                  <a:moveTo>
                    <a:pt x="756881" y="520357"/>
                  </a:moveTo>
                  <a:lnTo>
                    <a:pt x="733069" y="520357"/>
                  </a:lnTo>
                  <a:lnTo>
                    <a:pt x="733069" y="544156"/>
                  </a:lnTo>
                  <a:lnTo>
                    <a:pt x="756881" y="544156"/>
                  </a:lnTo>
                  <a:lnTo>
                    <a:pt x="756881" y="520357"/>
                  </a:lnTo>
                  <a:close/>
                </a:path>
                <a:path w="1804670" h="734060">
                  <a:moveTo>
                    <a:pt x="756894" y="591362"/>
                  </a:moveTo>
                  <a:lnTo>
                    <a:pt x="756881" y="567563"/>
                  </a:lnTo>
                  <a:lnTo>
                    <a:pt x="733069" y="567563"/>
                  </a:lnTo>
                  <a:lnTo>
                    <a:pt x="733069" y="591362"/>
                  </a:lnTo>
                  <a:lnTo>
                    <a:pt x="756894" y="591362"/>
                  </a:lnTo>
                  <a:close/>
                </a:path>
                <a:path w="1804670" h="734060">
                  <a:moveTo>
                    <a:pt x="756945" y="591362"/>
                  </a:moveTo>
                  <a:close/>
                </a:path>
                <a:path w="1804670" h="734060">
                  <a:moveTo>
                    <a:pt x="756945" y="567486"/>
                  </a:moveTo>
                  <a:close/>
                </a:path>
                <a:path w="1804670" h="734060">
                  <a:moveTo>
                    <a:pt x="756945" y="544169"/>
                  </a:moveTo>
                  <a:close/>
                </a:path>
                <a:path w="1804670" h="734060">
                  <a:moveTo>
                    <a:pt x="756945" y="544156"/>
                  </a:moveTo>
                  <a:close/>
                </a:path>
                <a:path w="1804670" h="734060">
                  <a:moveTo>
                    <a:pt x="756945" y="330911"/>
                  </a:moveTo>
                  <a:close/>
                </a:path>
                <a:path w="1804670" h="734060">
                  <a:moveTo>
                    <a:pt x="756945" y="307594"/>
                  </a:moveTo>
                  <a:close/>
                </a:path>
                <a:path w="1804670" h="734060">
                  <a:moveTo>
                    <a:pt x="780249" y="544245"/>
                  </a:moveTo>
                  <a:lnTo>
                    <a:pt x="756945" y="544245"/>
                  </a:lnTo>
                  <a:lnTo>
                    <a:pt x="756945" y="567486"/>
                  </a:lnTo>
                  <a:lnTo>
                    <a:pt x="780249" y="567486"/>
                  </a:lnTo>
                  <a:lnTo>
                    <a:pt x="780249" y="544245"/>
                  </a:lnTo>
                  <a:close/>
                </a:path>
                <a:path w="1804670" h="734060">
                  <a:moveTo>
                    <a:pt x="780249" y="307670"/>
                  </a:moveTo>
                  <a:lnTo>
                    <a:pt x="756945" y="307670"/>
                  </a:lnTo>
                  <a:lnTo>
                    <a:pt x="756945" y="330911"/>
                  </a:lnTo>
                  <a:lnTo>
                    <a:pt x="780249" y="330911"/>
                  </a:lnTo>
                  <a:lnTo>
                    <a:pt x="780249" y="307670"/>
                  </a:lnTo>
                  <a:close/>
                </a:path>
                <a:path w="1804670" h="734060">
                  <a:moveTo>
                    <a:pt x="1492326" y="484416"/>
                  </a:moveTo>
                  <a:close/>
                </a:path>
                <a:path w="1804670" h="734060">
                  <a:moveTo>
                    <a:pt x="1492351" y="546646"/>
                  </a:moveTo>
                  <a:close/>
                </a:path>
                <a:path w="1804670" h="734060">
                  <a:moveTo>
                    <a:pt x="1804289" y="452793"/>
                  </a:moveTo>
                  <a:lnTo>
                    <a:pt x="1679498" y="452793"/>
                  </a:lnTo>
                  <a:lnTo>
                    <a:pt x="1679498" y="422313"/>
                  </a:lnTo>
                  <a:lnTo>
                    <a:pt x="1679498" y="390563"/>
                  </a:lnTo>
                  <a:lnTo>
                    <a:pt x="1648104" y="390563"/>
                  </a:lnTo>
                  <a:lnTo>
                    <a:pt x="1648104" y="484543"/>
                  </a:lnTo>
                  <a:lnTo>
                    <a:pt x="1648104" y="577253"/>
                  </a:lnTo>
                  <a:lnTo>
                    <a:pt x="1554797" y="577253"/>
                  </a:lnTo>
                  <a:lnTo>
                    <a:pt x="1554797" y="546773"/>
                  </a:lnTo>
                  <a:lnTo>
                    <a:pt x="1554797" y="484543"/>
                  </a:lnTo>
                  <a:lnTo>
                    <a:pt x="1648104" y="484543"/>
                  </a:lnTo>
                  <a:lnTo>
                    <a:pt x="1648104" y="390563"/>
                  </a:lnTo>
                  <a:lnTo>
                    <a:pt x="1648091" y="422313"/>
                  </a:lnTo>
                  <a:lnTo>
                    <a:pt x="1616938" y="422313"/>
                  </a:lnTo>
                  <a:lnTo>
                    <a:pt x="1616938" y="452793"/>
                  </a:lnTo>
                  <a:lnTo>
                    <a:pt x="1554454" y="452793"/>
                  </a:lnTo>
                  <a:lnTo>
                    <a:pt x="1554454" y="422313"/>
                  </a:lnTo>
                  <a:lnTo>
                    <a:pt x="1492351" y="422313"/>
                  </a:lnTo>
                  <a:lnTo>
                    <a:pt x="1492351" y="452793"/>
                  </a:lnTo>
                  <a:lnTo>
                    <a:pt x="1492326" y="484416"/>
                  </a:lnTo>
                  <a:lnTo>
                    <a:pt x="1492326" y="484543"/>
                  </a:lnTo>
                  <a:lnTo>
                    <a:pt x="1523238" y="484543"/>
                  </a:lnTo>
                  <a:lnTo>
                    <a:pt x="1523238" y="546773"/>
                  </a:lnTo>
                  <a:lnTo>
                    <a:pt x="1492338" y="546773"/>
                  </a:lnTo>
                  <a:lnTo>
                    <a:pt x="1492338" y="577253"/>
                  </a:lnTo>
                  <a:lnTo>
                    <a:pt x="1499641" y="577253"/>
                  </a:lnTo>
                  <a:lnTo>
                    <a:pt x="1499641" y="578523"/>
                  </a:lnTo>
                  <a:lnTo>
                    <a:pt x="1523238" y="578523"/>
                  </a:lnTo>
                  <a:lnTo>
                    <a:pt x="1523238" y="609003"/>
                  </a:lnTo>
                  <a:lnTo>
                    <a:pt x="1523238" y="640753"/>
                  </a:lnTo>
                  <a:lnTo>
                    <a:pt x="1492326" y="640753"/>
                  </a:lnTo>
                  <a:lnTo>
                    <a:pt x="1492326" y="671233"/>
                  </a:lnTo>
                  <a:lnTo>
                    <a:pt x="1617078" y="671233"/>
                  </a:lnTo>
                  <a:lnTo>
                    <a:pt x="1617078" y="640753"/>
                  </a:lnTo>
                  <a:lnTo>
                    <a:pt x="1617078" y="609003"/>
                  </a:lnTo>
                  <a:lnTo>
                    <a:pt x="1648104" y="609003"/>
                  </a:lnTo>
                  <a:lnTo>
                    <a:pt x="1648104" y="640753"/>
                  </a:lnTo>
                  <a:lnTo>
                    <a:pt x="1648104" y="702983"/>
                  </a:lnTo>
                  <a:lnTo>
                    <a:pt x="1617268" y="702983"/>
                  </a:lnTo>
                  <a:lnTo>
                    <a:pt x="1617268" y="733463"/>
                  </a:lnTo>
                  <a:lnTo>
                    <a:pt x="1804263" y="733463"/>
                  </a:lnTo>
                  <a:lnTo>
                    <a:pt x="1804263" y="702983"/>
                  </a:lnTo>
                  <a:lnTo>
                    <a:pt x="1742173" y="702983"/>
                  </a:lnTo>
                  <a:lnTo>
                    <a:pt x="1742173" y="671233"/>
                  </a:lnTo>
                  <a:lnTo>
                    <a:pt x="1773326" y="671233"/>
                  </a:lnTo>
                  <a:lnTo>
                    <a:pt x="1773326" y="640753"/>
                  </a:lnTo>
                  <a:lnTo>
                    <a:pt x="1804263" y="640753"/>
                  </a:lnTo>
                  <a:lnTo>
                    <a:pt x="1804263" y="609041"/>
                  </a:lnTo>
                  <a:lnTo>
                    <a:pt x="1804263" y="578192"/>
                  </a:lnTo>
                  <a:lnTo>
                    <a:pt x="1773199" y="578192"/>
                  </a:lnTo>
                  <a:lnTo>
                    <a:pt x="1773199" y="609003"/>
                  </a:lnTo>
                  <a:lnTo>
                    <a:pt x="1710651" y="609003"/>
                  </a:lnTo>
                  <a:lnTo>
                    <a:pt x="1710651" y="578523"/>
                  </a:lnTo>
                  <a:lnTo>
                    <a:pt x="1710588" y="640753"/>
                  </a:lnTo>
                  <a:lnTo>
                    <a:pt x="1710588" y="671233"/>
                  </a:lnTo>
                  <a:lnTo>
                    <a:pt x="1710588" y="702983"/>
                  </a:lnTo>
                  <a:lnTo>
                    <a:pt x="1679689" y="702983"/>
                  </a:lnTo>
                  <a:lnTo>
                    <a:pt x="1679689" y="640753"/>
                  </a:lnTo>
                  <a:lnTo>
                    <a:pt x="1710588" y="640753"/>
                  </a:lnTo>
                  <a:lnTo>
                    <a:pt x="1710588" y="578523"/>
                  </a:lnTo>
                  <a:lnTo>
                    <a:pt x="1679676" y="578523"/>
                  </a:lnTo>
                  <a:lnTo>
                    <a:pt x="1679676" y="577253"/>
                  </a:lnTo>
                  <a:lnTo>
                    <a:pt x="1679676" y="484543"/>
                  </a:lnTo>
                  <a:lnTo>
                    <a:pt x="1710740" y="484543"/>
                  </a:lnTo>
                  <a:lnTo>
                    <a:pt x="1710740" y="515023"/>
                  </a:lnTo>
                  <a:lnTo>
                    <a:pt x="1710740" y="546773"/>
                  </a:lnTo>
                  <a:lnTo>
                    <a:pt x="1804289" y="546773"/>
                  </a:lnTo>
                  <a:lnTo>
                    <a:pt x="1804289" y="515505"/>
                  </a:lnTo>
                  <a:lnTo>
                    <a:pt x="1804289" y="515023"/>
                  </a:lnTo>
                  <a:lnTo>
                    <a:pt x="1804289" y="484568"/>
                  </a:lnTo>
                  <a:lnTo>
                    <a:pt x="1772996" y="484568"/>
                  </a:lnTo>
                  <a:lnTo>
                    <a:pt x="1772996" y="515023"/>
                  </a:lnTo>
                  <a:lnTo>
                    <a:pt x="1742249" y="515023"/>
                  </a:lnTo>
                  <a:lnTo>
                    <a:pt x="1742249" y="484543"/>
                  </a:lnTo>
                  <a:lnTo>
                    <a:pt x="1804289" y="484543"/>
                  </a:lnTo>
                  <a:lnTo>
                    <a:pt x="1804289" y="4527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4" name="object 14"/>
            <p:cNvSpPr/>
            <p:nvPr/>
          </p:nvSpPr>
          <p:spPr>
            <a:xfrm>
              <a:off x="5454193" y="5097068"/>
              <a:ext cx="780415" cy="781050"/>
            </a:xfrm>
            <a:custGeom>
              <a:avLst/>
              <a:gdLst/>
              <a:ahLst/>
              <a:cxnLst/>
              <a:rect l="l" t="t" r="r" b="b"/>
              <a:pathLst>
                <a:path w="780414" h="781050">
                  <a:moveTo>
                    <a:pt x="218109" y="593318"/>
                  </a:moveTo>
                  <a:lnTo>
                    <a:pt x="187007" y="593318"/>
                  </a:lnTo>
                  <a:lnTo>
                    <a:pt x="187007" y="749109"/>
                  </a:lnTo>
                  <a:lnTo>
                    <a:pt x="218109" y="749109"/>
                  </a:lnTo>
                  <a:lnTo>
                    <a:pt x="218109" y="593318"/>
                  </a:lnTo>
                  <a:close/>
                </a:path>
                <a:path w="780414" h="781050">
                  <a:moveTo>
                    <a:pt x="218109" y="562610"/>
                  </a:moveTo>
                  <a:lnTo>
                    <a:pt x="0" y="562610"/>
                  </a:lnTo>
                  <a:lnTo>
                    <a:pt x="0" y="593090"/>
                  </a:lnTo>
                  <a:lnTo>
                    <a:pt x="0" y="749300"/>
                  </a:lnTo>
                  <a:lnTo>
                    <a:pt x="0" y="779780"/>
                  </a:lnTo>
                  <a:lnTo>
                    <a:pt x="218109" y="779780"/>
                  </a:lnTo>
                  <a:lnTo>
                    <a:pt x="218109" y="749300"/>
                  </a:lnTo>
                  <a:lnTo>
                    <a:pt x="31203" y="749300"/>
                  </a:lnTo>
                  <a:lnTo>
                    <a:pt x="31203" y="593090"/>
                  </a:lnTo>
                  <a:lnTo>
                    <a:pt x="218109" y="593090"/>
                  </a:lnTo>
                  <a:lnTo>
                    <a:pt x="218109" y="562610"/>
                  </a:lnTo>
                  <a:close/>
                </a:path>
                <a:path w="780414" h="781050">
                  <a:moveTo>
                    <a:pt x="218109" y="0"/>
                  </a:moveTo>
                  <a:lnTo>
                    <a:pt x="187007" y="0"/>
                  </a:lnTo>
                  <a:lnTo>
                    <a:pt x="187007" y="31750"/>
                  </a:lnTo>
                  <a:lnTo>
                    <a:pt x="187007" y="186690"/>
                  </a:lnTo>
                  <a:lnTo>
                    <a:pt x="31203" y="186690"/>
                  </a:lnTo>
                  <a:lnTo>
                    <a:pt x="31203" y="31750"/>
                  </a:lnTo>
                  <a:lnTo>
                    <a:pt x="187007" y="31750"/>
                  </a:lnTo>
                  <a:lnTo>
                    <a:pt x="187007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186690"/>
                  </a:lnTo>
                  <a:lnTo>
                    <a:pt x="0" y="218440"/>
                  </a:lnTo>
                  <a:lnTo>
                    <a:pt x="218109" y="218440"/>
                  </a:lnTo>
                  <a:lnTo>
                    <a:pt x="218109" y="187071"/>
                  </a:lnTo>
                  <a:lnTo>
                    <a:pt x="218109" y="186690"/>
                  </a:lnTo>
                  <a:lnTo>
                    <a:pt x="218109" y="31750"/>
                  </a:lnTo>
                  <a:lnTo>
                    <a:pt x="218109" y="31254"/>
                  </a:lnTo>
                  <a:lnTo>
                    <a:pt x="218109" y="0"/>
                  </a:lnTo>
                  <a:close/>
                </a:path>
                <a:path w="780414" h="781050">
                  <a:moveTo>
                    <a:pt x="218465" y="280797"/>
                  </a:moveTo>
                  <a:close/>
                </a:path>
                <a:path w="780414" h="781050">
                  <a:moveTo>
                    <a:pt x="343052" y="405815"/>
                  </a:moveTo>
                  <a:lnTo>
                    <a:pt x="341909" y="405815"/>
                  </a:lnTo>
                  <a:lnTo>
                    <a:pt x="342620" y="405942"/>
                  </a:lnTo>
                  <a:lnTo>
                    <a:pt x="343039" y="406006"/>
                  </a:lnTo>
                  <a:lnTo>
                    <a:pt x="343052" y="405815"/>
                  </a:lnTo>
                  <a:close/>
                </a:path>
                <a:path w="780414" h="781050">
                  <a:moveTo>
                    <a:pt x="374154" y="187210"/>
                  </a:moveTo>
                  <a:close/>
                </a:path>
                <a:path w="780414" h="781050">
                  <a:moveTo>
                    <a:pt x="404190" y="343255"/>
                  </a:moveTo>
                  <a:lnTo>
                    <a:pt x="343801" y="343255"/>
                  </a:lnTo>
                  <a:lnTo>
                    <a:pt x="374370" y="343331"/>
                  </a:lnTo>
                  <a:lnTo>
                    <a:pt x="403745" y="343306"/>
                  </a:lnTo>
                  <a:lnTo>
                    <a:pt x="404190" y="343255"/>
                  </a:lnTo>
                  <a:close/>
                </a:path>
                <a:path w="780414" h="781050">
                  <a:moveTo>
                    <a:pt x="436448" y="62293"/>
                  </a:moveTo>
                  <a:lnTo>
                    <a:pt x="426948" y="62293"/>
                  </a:lnTo>
                  <a:lnTo>
                    <a:pt x="436448" y="62293"/>
                  </a:lnTo>
                  <a:close/>
                </a:path>
                <a:path w="780414" h="781050">
                  <a:moveTo>
                    <a:pt x="436956" y="718705"/>
                  </a:moveTo>
                  <a:lnTo>
                    <a:pt x="374459" y="718705"/>
                  </a:lnTo>
                  <a:lnTo>
                    <a:pt x="374459" y="717435"/>
                  </a:lnTo>
                  <a:lnTo>
                    <a:pt x="249783" y="717435"/>
                  </a:lnTo>
                  <a:lnTo>
                    <a:pt x="249783" y="718705"/>
                  </a:lnTo>
                  <a:lnTo>
                    <a:pt x="249783" y="749185"/>
                  </a:lnTo>
                  <a:lnTo>
                    <a:pt x="249783" y="780935"/>
                  </a:lnTo>
                  <a:lnTo>
                    <a:pt x="280835" y="780935"/>
                  </a:lnTo>
                  <a:lnTo>
                    <a:pt x="280835" y="749185"/>
                  </a:lnTo>
                  <a:lnTo>
                    <a:pt x="436956" y="749185"/>
                  </a:lnTo>
                  <a:lnTo>
                    <a:pt x="436956" y="718705"/>
                  </a:lnTo>
                  <a:close/>
                </a:path>
                <a:path w="780414" h="781050">
                  <a:moveTo>
                    <a:pt x="530517" y="468566"/>
                  </a:moveTo>
                  <a:close/>
                </a:path>
                <a:path w="780414" h="781050">
                  <a:moveTo>
                    <a:pt x="530517" y="92925"/>
                  </a:moveTo>
                  <a:lnTo>
                    <a:pt x="436981" y="92925"/>
                  </a:lnTo>
                  <a:lnTo>
                    <a:pt x="436981" y="84035"/>
                  </a:lnTo>
                  <a:lnTo>
                    <a:pt x="437019" y="67525"/>
                  </a:lnTo>
                  <a:lnTo>
                    <a:pt x="437045" y="64985"/>
                  </a:lnTo>
                  <a:lnTo>
                    <a:pt x="437045" y="62445"/>
                  </a:lnTo>
                  <a:lnTo>
                    <a:pt x="405955" y="62445"/>
                  </a:lnTo>
                  <a:lnTo>
                    <a:pt x="405955" y="64985"/>
                  </a:lnTo>
                  <a:lnTo>
                    <a:pt x="405828" y="64985"/>
                  </a:lnTo>
                  <a:lnTo>
                    <a:pt x="405828" y="67525"/>
                  </a:lnTo>
                  <a:lnTo>
                    <a:pt x="405714" y="84035"/>
                  </a:lnTo>
                  <a:lnTo>
                    <a:pt x="405739" y="92925"/>
                  </a:lnTo>
                  <a:lnTo>
                    <a:pt x="405206" y="92925"/>
                  </a:lnTo>
                  <a:lnTo>
                    <a:pt x="405206" y="94195"/>
                  </a:lnTo>
                  <a:lnTo>
                    <a:pt x="400545" y="94195"/>
                  </a:lnTo>
                  <a:lnTo>
                    <a:pt x="400545" y="92925"/>
                  </a:lnTo>
                  <a:lnTo>
                    <a:pt x="374484" y="92925"/>
                  </a:lnTo>
                  <a:lnTo>
                    <a:pt x="374484" y="94195"/>
                  </a:lnTo>
                  <a:lnTo>
                    <a:pt x="374446" y="113245"/>
                  </a:lnTo>
                  <a:lnTo>
                    <a:pt x="374497" y="124675"/>
                  </a:lnTo>
                  <a:lnTo>
                    <a:pt x="343128" y="124675"/>
                  </a:lnTo>
                  <a:lnTo>
                    <a:pt x="343128" y="156425"/>
                  </a:lnTo>
                  <a:lnTo>
                    <a:pt x="311988" y="156425"/>
                  </a:lnTo>
                  <a:lnTo>
                    <a:pt x="311988" y="185635"/>
                  </a:lnTo>
                  <a:lnTo>
                    <a:pt x="311988" y="186905"/>
                  </a:lnTo>
                  <a:lnTo>
                    <a:pt x="311988" y="249135"/>
                  </a:lnTo>
                  <a:lnTo>
                    <a:pt x="311988" y="280885"/>
                  </a:lnTo>
                  <a:lnTo>
                    <a:pt x="311988" y="311365"/>
                  </a:lnTo>
                  <a:lnTo>
                    <a:pt x="280784" y="311365"/>
                  </a:lnTo>
                  <a:lnTo>
                    <a:pt x="280784" y="280885"/>
                  </a:lnTo>
                  <a:lnTo>
                    <a:pt x="280784" y="250405"/>
                  </a:lnTo>
                  <a:lnTo>
                    <a:pt x="249491" y="250405"/>
                  </a:lnTo>
                  <a:lnTo>
                    <a:pt x="249491" y="280885"/>
                  </a:lnTo>
                  <a:lnTo>
                    <a:pt x="218452" y="280885"/>
                  </a:lnTo>
                  <a:lnTo>
                    <a:pt x="218452" y="311365"/>
                  </a:lnTo>
                  <a:lnTo>
                    <a:pt x="226898" y="311365"/>
                  </a:lnTo>
                  <a:lnTo>
                    <a:pt x="226898" y="312635"/>
                  </a:lnTo>
                  <a:lnTo>
                    <a:pt x="249618" y="312635"/>
                  </a:lnTo>
                  <a:lnTo>
                    <a:pt x="249618" y="340575"/>
                  </a:lnTo>
                  <a:lnTo>
                    <a:pt x="249618" y="341845"/>
                  </a:lnTo>
                  <a:lnTo>
                    <a:pt x="249618" y="343115"/>
                  </a:lnTo>
                  <a:lnTo>
                    <a:pt x="280784" y="343115"/>
                  </a:lnTo>
                  <a:lnTo>
                    <a:pt x="280784" y="344385"/>
                  </a:lnTo>
                  <a:lnTo>
                    <a:pt x="280784" y="402805"/>
                  </a:lnTo>
                  <a:lnTo>
                    <a:pt x="280784" y="405345"/>
                  </a:lnTo>
                  <a:lnTo>
                    <a:pt x="280784" y="406615"/>
                  </a:lnTo>
                  <a:lnTo>
                    <a:pt x="280936" y="406615"/>
                  </a:lnTo>
                  <a:lnTo>
                    <a:pt x="280936" y="405345"/>
                  </a:lnTo>
                  <a:lnTo>
                    <a:pt x="343141" y="405345"/>
                  </a:lnTo>
                  <a:lnTo>
                    <a:pt x="343141" y="402805"/>
                  </a:lnTo>
                  <a:lnTo>
                    <a:pt x="343204" y="344385"/>
                  </a:lnTo>
                  <a:lnTo>
                    <a:pt x="343306" y="343115"/>
                  </a:lnTo>
                  <a:lnTo>
                    <a:pt x="405892" y="343115"/>
                  </a:lnTo>
                  <a:lnTo>
                    <a:pt x="405892" y="341845"/>
                  </a:lnTo>
                  <a:lnTo>
                    <a:pt x="405777" y="340575"/>
                  </a:lnTo>
                  <a:lnTo>
                    <a:pt x="405726" y="340575"/>
                  </a:lnTo>
                  <a:lnTo>
                    <a:pt x="405726" y="186905"/>
                  </a:lnTo>
                  <a:lnTo>
                    <a:pt x="374497" y="186905"/>
                  </a:lnTo>
                  <a:lnTo>
                    <a:pt x="374497" y="280885"/>
                  </a:lnTo>
                  <a:lnTo>
                    <a:pt x="374497" y="311365"/>
                  </a:lnTo>
                  <a:lnTo>
                    <a:pt x="343433" y="311365"/>
                  </a:lnTo>
                  <a:lnTo>
                    <a:pt x="343433" y="280885"/>
                  </a:lnTo>
                  <a:lnTo>
                    <a:pt x="358381" y="280885"/>
                  </a:lnTo>
                  <a:lnTo>
                    <a:pt x="365340" y="280898"/>
                  </a:lnTo>
                  <a:lnTo>
                    <a:pt x="369443" y="280885"/>
                  </a:lnTo>
                  <a:lnTo>
                    <a:pt x="374497" y="280885"/>
                  </a:lnTo>
                  <a:lnTo>
                    <a:pt x="374497" y="186905"/>
                  </a:lnTo>
                  <a:lnTo>
                    <a:pt x="374408" y="188175"/>
                  </a:lnTo>
                  <a:lnTo>
                    <a:pt x="374408" y="249135"/>
                  </a:lnTo>
                  <a:lnTo>
                    <a:pt x="343484" y="249135"/>
                  </a:lnTo>
                  <a:lnTo>
                    <a:pt x="343484" y="186905"/>
                  </a:lnTo>
                  <a:lnTo>
                    <a:pt x="374180" y="186905"/>
                  </a:lnTo>
                  <a:lnTo>
                    <a:pt x="374180" y="188175"/>
                  </a:lnTo>
                  <a:lnTo>
                    <a:pt x="374408" y="188175"/>
                  </a:lnTo>
                  <a:lnTo>
                    <a:pt x="374408" y="186905"/>
                  </a:lnTo>
                  <a:lnTo>
                    <a:pt x="374243" y="186905"/>
                  </a:lnTo>
                  <a:lnTo>
                    <a:pt x="374243" y="185635"/>
                  </a:lnTo>
                  <a:lnTo>
                    <a:pt x="374459" y="185635"/>
                  </a:lnTo>
                  <a:lnTo>
                    <a:pt x="374459" y="156425"/>
                  </a:lnTo>
                  <a:lnTo>
                    <a:pt x="405752" y="156425"/>
                  </a:lnTo>
                  <a:lnTo>
                    <a:pt x="405752" y="124675"/>
                  </a:lnTo>
                  <a:lnTo>
                    <a:pt x="468287" y="124675"/>
                  </a:lnTo>
                  <a:lnTo>
                    <a:pt x="468287" y="156425"/>
                  </a:lnTo>
                  <a:lnTo>
                    <a:pt x="499440" y="156425"/>
                  </a:lnTo>
                  <a:lnTo>
                    <a:pt x="499440" y="218655"/>
                  </a:lnTo>
                  <a:lnTo>
                    <a:pt x="530517" y="218655"/>
                  </a:lnTo>
                  <a:lnTo>
                    <a:pt x="530517" y="156425"/>
                  </a:lnTo>
                  <a:lnTo>
                    <a:pt x="530517" y="124675"/>
                  </a:lnTo>
                  <a:lnTo>
                    <a:pt x="530517" y="113245"/>
                  </a:lnTo>
                  <a:lnTo>
                    <a:pt x="530517" y="94195"/>
                  </a:lnTo>
                  <a:lnTo>
                    <a:pt x="530517" y="92925"/>
                  </a:lnTo>
                  <a:close/>
                </a:path>
                <a:path w="780414" h="781050">
                  <a:moveTo>
                    <a:pt x="592734" y="312102"/>
                  </a:moveTo>
                  <a:lnTo>
                    <a:pt x="592709" y="311797"/>
                  </a:lnTo>
                  <a:lnTo>
                    <a:pt x="591870" y="311912"/>
                  </a:lnTo>
                  <a:lnTo>
                    <a:pt x="591197" y="312089"/>
                  </a:lnTo>
                  <a:lnTo>
                    <a:pt x="532422" y="312102"/>
                  </a:lnTo>
                  <a:lnTo>
                    <a:pt x="592734" y="312102"/>
                  </a:lnTo>
                  <a:close/>
                </a:path>
                <a:path w="780414" h="781050">
                  <a:moveTo>
                    <a:pt x="592747" y="311785"/>
                  </a:moveTo>
                  <a:close/>
                </a:path>
                <a:path w="780414" h="781050">
                  <a:moveTo>
                    <a:pt x="655269" y="374561"/>
                  </a:moveTo>
                  <a:lnTo>
                    <a:pt x="655256" y="374383"/>
                  </a:lnTo>
                  <a:lnTo>
                    <a:pt x="654672" y="374459"/>
                  </a:lnTo>
                  <a:lnTo>
                    <a:pt x="654265" y="374561"/>
                  </a:lnTo>
                  <a:lnTo>
                    <a:pt x="655269" y="374561"/>
                  </a:lnTo>
                  <a:close/>
                </a:path>
                <a:path w="780414" h="781050">
                  <a:moveTo>
                    <a:pt x="655510" y="377190"/>
                  </a:moveTo>
                  <a:lnTo>
                    <a:pt x="655485" y="375920"/>
                  </a:lnTo>
                  <a:lnTo>
                    <a:pt x="655320" y="375920"/>
                  </a:lnTo>
                  <a:lnTo>
                    <a:pt x="655320" y="374650"/>
                  </a:lnTo>
                  <a:lnTo>
                    <a:pt x="593051" y="374650"/>
                  </a:lnTo>
                  <a:lnTo>
                    <a:pt x="593051" y="342900"/>
                  </a:lnTo>
                  <a:lnTo>
                    <a:pt x="593051" y="313690"/>
                  </a:lnTo>
                  <a:lnTo>
                    <a:pt x="592848" y="313690"/>
                  </a:lnTo>
                  <a:lnTo>
                    <a:pt x="592848" y="312420"/>
                  </a:lnTo>
                  <a:lnTo>
                    <a:pt x="530504" y="312420"/>
                  </a:lnTo>
                  <a:lnTo>
                    <a:pt x="530504" y="281940"/>
                  </a:lnTo>
                  <a:lnTo>
                    <a:pt x="530504" y="280797"/>
                  </a:lnTo>
                  <a:lnTo>
                    <a:pt x="530504" y="280670"/>
                  </a:lnTo>
                  <a:lnTo>
                    <a:pt x="499592" y="280670"/>
                  </a:lnTo>
                  <a:lnTo>
                    <a:pt x="499592" y="281940"/>
                  </a:lnTo>
                  <a:lnTo>
                    <a:pt x="499529" y="312420"/>
                  </a:lnTo>
                  <a:lnTo>
                    <a:pt x="499516" y="313690"/>
                  </a:lnTo>
                  <a:lnTo>
                    <a:pt x="499503" y="342900"/>
                  </a:lnTo>
                  <a:lnTo>
                    <a:pt x="530542" y="342900"/>
                  </a:lnTo>
                  <a:lnTo>
                    <a:pt x="530542" y="374650"/>
                  </a:lnTo>
                  <a:lnTo>
                    <a:pt x="561682" y="374650"/>
                  </a:lnTo>
                  <a:lnTo>
                    <a:pt x="561682" y="375920"/>
                  </a:lnTo>
                  <a:lnTo>
                    <a:pt x="561682" y="377190"/>
                  </a:lnTo>
                  <a:lnTo>
                    <a:pt x="561682" y="405130"/>
                  </a:lnTo>
                  <a:lnTo>
                    <a:pt x="530593" y="405130"/>
                  </a:lnTo>
                  <a:lnTo>
                    <a:pt x="530593" y="436880"/>
                  </a:lnTo>
                  <a:lnTo>
                    <a:pt x="530542" y="468630"/>
                  </a:lnTo>
                  <a:lnTo>
                    <a:pt x="592988" y="468630"/>
                  </a:lnTo>
                  <a:lnTo>
                    <a:pt x="592988" y="468414"/>
                  </a:lnTo>
                  <a:lnTo>
                    <a:pt x="592988" y="468274"/>
                  </a:lnTo>
                  <a:lnTo>
                    <a:pt x="592988" y="436880"/>
                  </a:lnTo>
                  <a:lnTo>
                    <a:pt x="624103" y="436880"/>
                  </a:lnTo>
                  <a:lnTo>
                    <a:pt x="624103" y="468630"/>
                  </a:lnTo>
                  <a:lnTo>
                    <a:pt x="655510" y="468630"/>
                  </a:lnTo>
                  <a:lnTo>
                    <a:pt x="655510" y="436880"/>
                  </a:lnTo>
                  <a:lnTo>
                    <a:pt x="655510" y="405130"/>
                  </a:lnTo>
                  <a:lnTo>
                    <a:pt x="655510" y="377190"/>
                  </a:lnTo>
                  <a:close/>
                </a:path>
                <a:path w="780414" h="781050">
                  <a:moveTo>
                    <a:pt x="749376" y="468337"/>
                  </a:moveTo>
                  <a:close/>
                </a:path>
                <a:path w="780414" h="781050">
                  <a:moveTo>
                    <a:pt x="780288" y="0"/>
                  </a:moveTo>
                  <a:lnTo>
                    <a:pt x="749058" y="0"/>
                  </a:lnTo>
                  <a:lnTo>
                    <a:pt x="749058" y="31750"/>
                  </a:lnTo>
                  <a:lnTo>
                    <a:pt x="749058" y="186690"/>
                  </a:lnTo>
                  <a:lnTo>
                    <a:pt x="593255" y="186690"/>
                  </a:lnTo>
                  <a:lnTo>
                    <a:pt x="593255" y="31750"/>
                  </a:lnTo>
                  <a:lnTo>
                    <a:pt x="749058" y="31750"/>
                  </a:lnTo>
                  <a:lnTo>
                    <a:pt x="749058" y="0"/>
                  </a:lnTo>
                  <a:lnTo>
                    <a:pt x="562013" y="0"/>
                  </a:lnTo>
                  <a:lnTo>
                    <a:pt x="562013" y="31750"/>
                  </a:lnTo>
                  <a:lnTo>
                    <a:pt x="562013" y="186690"/>
                  </a:lnTo>
                  <a:lnTo>
                    <a:pt x="562013" y="218440"/>
                  </a:lnTo>
                  <a:lnTo>
                    <a:pt x="780288" y="218440"/>
                  </a:lnTo>
                  <a:lnTo>
                    <a:pt x="780288" y="187096"/>
                  </a:lnTo>
                  <a:lnTo>
                    <a:pt x="780288" y="186690"/>
                  </a:lnTo>
                  <a:lnTo>
                    <a:pt x="780288" y="31750"/>
                  </a:lnTo>
                  <a:lnTo>
                    <a:pt x="780288" y="31305"/>
                  </a:lnTo>
                  <a:lnTo>
                    <a:pt x="780288" y="0"/>
                  </a:lnTo>
                  <a:close/>
                </a:path>
                <a:path w="780414" h="781050">
                  <a:moveTo>
                    <a:pt x="780300" y="468414"/>
                  </a:moveTo>
                  <a:lnTo>
                    <a:pt x="749363" y="468414"/>
                  </a:lnTo>
                  <a:lnTo>
                    <a:pt x="749249" y="499313"/>
                  </a:lnTo>
                  <a:lnTo>
                    <a:pt x="780300" y="499313"/>
                  </a:lnTo>
                  <a:lnTo>
                    <a:pt x="780300" y="468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4154" y="5097094"/>
              <a:ext cx="780415" cy="780415"/>
            </a:xfrm>
            <a:custGeom>
              <a:avLst/>
              <a:gdLst/>
              <a:ahLst/>
              <a:cxnLst/>
              <a:rect l="l" t="t" r="r" b="b"/>
              <a:pathLst>
                <a:path w="780414" h="780414">
                  <a:moveTo>
                    <a:pt x="30861" y="468401"/>
                  </a:moveTo>
                  <a:lnTo>
                    <a:pt x="0" y="468388"/>
                  </a:lnTo>
                  <a:lnTo>
                    <a:pt x="0" y="499300"/>
                  </a:lnTo>
                  <a:lnTo>
                    <a:pt x="30861" y="499300"/>
                  </a:lnTo>
                  <a:lnTo>
                    <a:pt x="30861" y="468401"/>
                  </a:lnTo>
                  <a:close/>
                </a:path>
                <a:path w="780414" h="780414">
                  <a:moveTo>
                    <a:pt x="62204" y="374408"/>
                  </a:moveTo>
                  <a:lnTo>
                    <a:pt x="30975" y="374408"/>
                  </a:lnTo>
                  <a:lnTo>
                    <a:pt x="30975" y="467118"/>
                  </a:lnTo>
                  <a:lnTo>
                    <a:pt x="30937" y="468388"/>
                  </a:lnTo>
                  <a:lnTo>
                    <a:pt x="60325" y="468388"/>
                  </a:lnTo>
                  <a:lnTo>
                    <a:pt x="60655" y="468439"/>
                  </a:lnTo>
                  <a:lnTo>
                    <a:pt x="61823" y="468541"/>
                  </a:lnTo>
                  <a:lnTo>
                    <a:pt x="61836" y="468388"/>
                  </a:lnTo>
                  <a:lnTo>
                    <a:pt x="61937" y="467118"/>
                  </a:lnTo>
                  <a:lnTo>
                    <a:pt x="62204" y="467118"/>
                  </a:lnTo>
                  <a:lnTo>
                    <a:pt x="62204" y="374408"/>
                  </a:lnTo>
                  <a:close/>
                </a:path>
                <a:path w="780414" h="780414">
                  <a:moveTo>
                    <a:pt x="93268" y="468325"/>
                  </a:moveTo>
                  <a:close/>
                </a:path>
                <a:path w="780414" h="780414">
                  <a:moveTo>
                    <a:pt x="93484" y="311835"/>
                  </a:moveTo>
                  <a:lnTo>
                    <a:pt x="92214" y="312089"/>
                  </a:lnTo>
                  <a:lnTo>
                    <a:pt x="62026" y="312064"/>
                  </a:lnTo>
                  <a:lnTo>
                    <a:pt x="62090" y="312953"/>
                  </a:lnTo>
                  <a:lnTo>
                    <a:pt x="62230" y="313918"/>
                  </a:lnTo>
                  <a:lnTo>
                    <a:pt x="62242" y="343065"/>
                  </a:lnTo>
                  <a:lnTo>
                    <a:pt x="93446" y="343065"/>
                  </a:lnTo>
                  <a:lnTo>
                    <a:pt x="93484" y="312089"/>
                  </a:lnTo>
                  <a:lnTo>
                    <a:pt x="93484" y="311835"/>
                  </a:lnTo>
                  <a:close/>
                </a:path>
                <a:path w="780414" h="780414">
                  <a:moveTo>
                    <a:pt x="124510" y="374789"/>
                  </a:moveTo>
                  <a:lnTo>
                    <a:pt x="93675" y="374789"/>
                  </a:lnTo>
                  <a:lnTo>
                    <a:pt x="93675" y="405625"/>
                  </a:lnTo>
                  <a:lnTo>
                    <a:pt x="124510" y="405625"/>
                  </a:lnTo>
                  <a:lnTo>
                    <a:pt x="124510" y="374789"/>
                  </a:lnTo>
                  <a:close/>
                </a:path>
                <a:path w="780414" h="780414">
                  <a:moveTo>
                    <a:pt x="124523" y="249770"/>
                  </a:moveTo>
                  <a:lnTo>
                    <a:pt x="0" y="249770"/>
                  </a:lnTo>
                  <a:lnTo>
                    <a:pt x="0" y="280250"/>
                  </a:lnTo>
                  <a:lnTo>
                    <a:pt x="0" y="281520"/>
                  </a:lnTo>
                  <a:lnTo>
                    <a:pt x="31064" y="281520"/>
                  </a:lnTo>
                  <a:lnTo>
                    <a:pt x="31064" y="310730"/>
                  </a:lnTo>
                  <a:lnTo>
                    <a:pt x="31064" y="312000"/>
                  </a:lnTo>
                  <a:lnTo>
                    <a:pt x="62052" y="312000"/>
                  </a:lnTo>
                  <a:lnTo>
                    <a:pt x="62052" y="310730"/>
                  </a:lnTo>
                  <a:lnTo>
                    <a:pt x="62293" y="310730"/>
                  </a:lnTo>
                  <a:lnTo>
                    <a:pt x="62293" y="281520"/>
                  </a:lnTo>
                  <a:lnTo>
                    <a:pt x="62382" y="280250"/>
                  </a:lnTo>
                  <a:lnTo>
                    <a:pt x="124523" y="280250"/>
                  </a:lnTo>
                  <a:lnTo>
                    <a:pt x="124523" y="249770"/>
                  </a:lnTo>
                  <a:close/>
                </a:path>
                <a:path w="780414" h="780414">
                  <a:moveTo>
                    <a:pt x="124942" y="499554"/>
                  </a:moveTo>
                  <a:lnTo>
                    <a:pt x="93611" y="499554"/>
                  </a:lnTo>
                  <a:lnTo>
                    <a:pt x="93548" y="498271"/>
                  </a:lnTo>
                  <a:lnTo>
                    <a:pt x="93446" y="470230"/>
                  </a:lnTo>
                  <a:lnTo>
                    <a:pt x="93345" y="469557"/>
                  </a:lnTo>
                  <a:lnTo>
                    <a:pt x="93218" y="468376"/>
                  </a:lnTo>
                  <a:lnTo>
                    <a:pt x="63017" y="468261"/>
                  </a:lnTo>
                  <a:lnTo>
                    <a:pt x="62420" y="468464"/>
                  </a:lnTo>
                  <a:lnTo>
                    <a:pt x="62026" y="468541"/>
                  </a:lnTo>
                  <a:lnTo>
                    <a:pt x="61988" y="469557"/>
                  </a:lnTo>
                  <a:lnTo>
                    <a:pt x="62141" y="470230"/>
                  </a:lnTo>
                  <a:lnTo>
                    <a:pt x="62230" y="530479"/>
                  </a:lnTo>
                  <a:lnTo>
                    <a:pt x="124714" y="530479"/>
                  </a:lnTo>
                  <a:lnTo>
                    <a:pt x="124777" y="513524"/>
                  </a:lnTo>
                  <a:lnTo>
                    <a:pt x="124942" y="499554"/>
                  </a:lnTo>
                  <a:close/>
                </a:path>
                <a:path w="780414" h="780414">
                  <a:moveTo>
                    <a:pt x="124993" y="499554"/>
                  </a:moveTo>
                  <a:close/>
                </a:path>
                <a:path w="780414" h="780414">
                  <a:moveTo>
                    <a:pt x="156146" y="312077"/>
                  </a:moveTo>
                  <a:lnTo>
                    <a:pt x="124917" y="312077"/>
                  </a:lnTo>
                  <a:lnTo>
                    <a:pt x="124917" y="343052"/>
                  </a:lnTo>
                  <a:lnTo>
                    <a:pt x="155956" y="343052"/>
                  </a:lnTo>
                  <a:lnTo>
                    <a:pt x="155943" y="336867"/>
                  </a:lnTo>
                  <a:lnTo>
                    <a:pt x="156146" y="312077"/>
                  </a:lnTo>
                  <a:close/>
                </a:path>
                <a:path w="780414" h="780414">
                  <a:moveTo>
                    <a:pt x="156286" y="406234"/>
                  </a:moveTo>
                  <a:lnTo>
                    <a:pt x="155575" y="406095"/>
                  </a:lnTo>
                  <a:lnTo>
                    <a:pt x="154800" y="405828"/>
                  </a:lnTo>
                  <a:lnTo>
                    <a:pt x="147180" y="405815"/>
                  </a:lnTo>
                  <a:lnTo>
                    <a:pt x="126009" y="405828"/>
                  </a:lnTo>
                  <a:lnTo>
                    <a:pt x="125437" y="406019"/>
                  </a:lnTo>
                  <a:lnTo>
                    <a:pt x="124599" y="406171"/>
                  </a:lnTo>
                  <a:lnTo>
                    <a:pt x="124599" y="437057"/>
                  </a:lnTo>
                  <a:lnTo>
                    <a:pt x="93484" y="437057"/>
                  </a:lnTo>
                  <a:lnTo>
                    <a:pt x="93484" y="440804"/>
                  </a:lnTo>
                  <a:lnTo>
                    <a:pt x="93268" y="468325"/>
                  </a:lnTo>
                  <a:lnTo>
                    <a:pt x="124561" y="468325"/>
                  </a:lnTo>
                  <a:lnTo>
                    <a:pt x="124625" y="469315"/>
                  </a:lnTo>
                  <a:lnTo>
                    <a:pt x="124752" y="497471"/>
                  </a:lnTo>
                  <a:lnTo>
                    <a:pt x="124904" y="498513"/>
                  </a:lnTo>
                  <a:lnTo>
                    <a:pt x="124980" y="499478"/>
                  </a:lnTo>
                  <a:lnTo>
                    <a:pt x="155956" y="499478"/>
                  </a:lnTo>
                  <a:lnTo>
                    <a:pt x="155968" y="408254"/>
                  </a:lnTo>
                  <a:lnTo>
                    <a:pt x="156171" y="407225"/>
                  </a:lnTo>
                  <a:lnTo>
                    <a:pt x="156286" y="406234"/>
                  </a:lnTo>
                  <a:close/>
                </a:path>
                <a:path w="780414" h="780414">
                  <a:moveTo>
                    <a:pt x="218414" y="437248"/>
                  </a:moveTo>
                  <a:lnTo>
                    <a:pt x="192125" y="437032"/>
                  </a:lnTo>
                  <a:lnTo>
                    <a:pt x="187413" y="437032"/>
                  </a:lnTo>
                  <a:lnTo>
                    <a:pt x="187413" y="468325"/>
                  </a:lnTo>
                  <a:lnTo>
                    <a:pt x="218414" y="468325"/>
                  </a:lnTo>
                  <a:lnTo>
                    <a:pt x="218414" y="437248"/>
                  </a:lnTo>
                  <a:close/>
                </a:path>
                <a:path w="780414" h="780414">
                  <a:moveTo>
                    <a:pt x="218427" y="374345"/>
                  </a:moveTo>
                  <a:lnTo>
                    <a:pt x="217360" y="374408"/>
                  </a:lnTo>
                  <a:lnTo>
                    <a:pt x="216217" y="374548"/>
                  </a:lnTo>
                  <a:lnTo>
                    <a:pt x="156184" y="374548"/>
                  </a:lnTo>
                  <a:lnTo>
                    <a:pt x="156083" y="375310"/>
                  </a:lnTo>
                  <a:lnTo>
                    <a:pt x="155994" y="404876"/>
                  </a:lnTo>
                  <a:lnTo>
                    <a:pt x="156222" y="405561"/>
                  </a:lnTo>
                  <a:lnTo>
                    <a:pt x="156324" y="406184"/>
                  </a:lnTo>
                  <a:lnTo>
                    <a:pt x="157111" y="406057"/>
                  </a:lnTo>
                  <a:lnTo>
                    <a:pt x="157949" y="405803"/>
                  </a:lnTo>
                  <a:lnTo>
                    <a:pt x="216750" y="405803"/>
                  </a:lnTo>
                  <a:lnTo>
                    <a:pt x="217627" y="405917"/>
                  </a:lnTo>
                  <a:lnTo>
                    <a:pt x="218427" y="405980"/>
                  </a:lnTo>
                  <a:lnTo>
                    <a:pt x="218427" y="405790"/>
                  </a:lnTo>
                  <a:lnTo>
                    <a:pt x="218427" y="374345"/>
                  </a:lnTo>
                  <a:close/>
                </a:path>
                <a:path w="780414" h="780414">
                  <a:moveTo>
                    <a:pt x="218490" y="468325"/>
                  </a:moveTo>
                  <a:close/>
                </a:path>
                <a:path w="780414" h="780414">
                  <a:moveTo>
                    <a:pt x="280809" y="437032"/>
                  </a:moveTo>
                  <a:lnTo>
                    <a:pt x="280733" y="406044"/>
                  </a:lnTo>
                  <a:lnTo>
                    <a:pt x="280123" y="405980"/>
                  </a:lnTo>
                  <a:lnTo>
                    <a:pt x="279438" y="405815"/>
                  </a:lnTo>
                  <a:lnTo>
                    <a:pt x="219798" y="405815"/>
                  </a:lnTo>
                  <a:lnTo>
                    <a:pt x="219113" y="405980"/>
                  </a:lnTo>
                  <a:lnTo>
                    <a:pt x="218490" y="406044"/>
                  </a:lnTo>
                  <a:lnTo>
                    <a:pt x="218503" y="437159"/>
                  </a:lnTo>
                  <a:lnTo>
                    <a:pt x="278752" y="437045"/>
                  </a:lnTo>
                  <a:lnTo>
                    <a:pt x="279768" y="437172"/>
                  </a:lnTo>
                  <a:lnTo>
                    <a:pt x="280809" y="437235"/>
                  </a:lnTo>
                  <a:lnTo>
                    <a:pt x="280809" y="437032"/>
                  </a:lnTo>
                  <a:close/>
                </a:path>
                <a:path w="780414" h="780414">
                  <a:moveTo>
                    <a:pt x="280898" y="30822"/>
                  </a:moveTo>
                  <a:close/>
                </a:path>
                <a:path w="780414" h="780414">
                  <a:moveTo>
                    <a:pt x="343077" y="530910"/>
                  </a:moveTo>
                  <a:lnTo>
                    <a:pt x="280822" y="530910"/>
                  </a:lnTo>
                  <a:lnTo>
                    <a:pt x="280822" y="499160"/>
                  </a:lnTo>
                  <a:lnTo>
                    <a:pt x="280822" y="468680"/>
                  </a:lnTo>
                  <a:lnTo>
                    <a:pt x="218490" y="468680"/>
                  </a:lnTo>
                  <a:lnTo>
                    <a:pt x="218490" y="499160"/>
                  </a:lnTo>
                  <a:lnTo>
                    <a:pt x="187426" y="499160"/>
                  </a:lnTo>
                  <a:lnTo>
                    <a:pt x="187426" y="530910"/>
                  </a:lnTo>
                  <a:lnTo>
                    <a:pt x="249694" y="530910"/>
                  </a:lnTo>
                  <a:lnTo>
                    <a:pt x="249694" y="561390"/>
                  </a:lnTo>
                  <a:lnTo>
                    <a:pt x="280809" y="561390"/>
                  </a:lnTo>
                  <a:lnTo>
                    <a:pt x="280809" y="562660"/>
                  </a:lnTo>
                  <a:lnTo>
                    <a:pt x="280809" y="655370"/>
                  </a:lnTo>
                  <a:lnTo>
                    <a:pt x="311899" y="655370"/>
                  </a:lnTo>
                  <a:lnTo>
                    <a:pt x="311899" y="562660"/>
                  </a:lnTo>
                  <a:lnTo>
                    <a:pt x="311899" y="561390"/>
                  </a:lnTo>
                  <a:lnTo>
                    <a:pt x="343077" y="561390"/>
                  </a:lnTo>
                  <a:lnTo>
                    <a:pt x="343077" y="530910"/>
                  </a:lnTo>
                  <a:close/>
                </a:path>
                <a:path w="780414" h="780414">
                  <a:moveTo>
                    <a:pt x="374497" y="686930"/>
                  </a:moveTo>
                  <a:lnTo>
                    <a:pt x="374484" y="595490"/>
                  </a:lnTo>
                  <a:lnTo>
                    <a:pt x="374408" y="594220"/>
                  </a:lnTo>
                  <a:lnTo>
                    <a:pt x="374269" y="594220"/>
                  </a:lnTo>
                  <a:lnTo>
                    <a:pt x="374269" y="593051"/>
                  </a:lnTo>
                  <a:lnTo>
                    <a:pt x="343408" y="592950"/>
                  </a:lnTo>
                  <a:lnTo>
                    <a:pt x="343408" y="594220"/>
                  </a:lnTo>
                  <a:lnTo>
                    <a:pt x="343408" y="595490"/>
                  </a:lnTo>
                  <a:lnTo>
                    <a:pt x="343408" y="686930"/>
                  </a:lnTo>
                  <a:lnTo>
                    <a:pt x="312140" y="686930"/>
                  </a:lnTo>
                  <a:lnTo>
                    <a:pt x="312140" y="717410"/>
                  </a:lnTo>
                  <a:lnTo>
                    <a:pt x="280746" y="717410"/>
                  </a:lnTo>
                  <a:lnTo>
                    <a:pt x="280746" y="655180"/>
                  </a:lnTo>
                  <a:lnTo>
                    <a:pt x="249821" y="655180"/>
                  </a:lnTo>
                  <a:lnTo>
                    <a:pt x="249821" y="717410"/>
                  </a:lnTo>
                  <a:lnTo>
                    <a:pt x="249821" y="718680"/>
                  </a:lnTo>
                  <a:lnTo>
                    <a:pt x="374497" y="718680"/>
                  </a:lnTo>
                  <a:lnTo>
                    <a:pt x="374497" y="717410"/>
                  </a:lnTo>
                  <a:lnTo>
                    <a:pt x="374497" y="686930"/>
                  </a:lnTo>
                  <a:close/>
                </a:path>
                <a:path w="780414" h="780414">
                  <a:moveTo>
                    <a:pt x="436727" y="419"/>
                  </a:moveTo>
                  <a:lnTo>
                    <a:pt x="374446" y="419"/>
                  </a:lnTo>
                  <a:lnTo>
                    <a:pt x="374446" y="30899"/>
                  </a:lnTo>
                  <a:lnTo>
                    <a:pt x="343204" y="30899"/>
                  </a:lnTo>
                  <a:lnTo>
                    <a:pt x="343204" y="12"/>
                  </a:lnTo>
                  <a:lnTo>
                    <a:pt x="312013" y="12"/>
                  </a:lnTo>
                  <a:lnTo>
                    <a:pt x="312013" y="30899"/>
                  </a:lnTo>
                  <a:lnTo>
                    <a:pt x="280898" y="30899"/>
                  </a:lnTo>
                  <a:lnTo>
                    <a:pt x="280898" y="32169"/>
                  </a:lnTo>
                  <a:lnTo>
                    <a:pt x="280898" y="61379"/>
                  </a:lnTo>
                  <a:lnTo>
                    <a:pt x="280898" y="62649"/>
                  </a:lnTo>
                  <a:lnTo>
                    <a:pt x="249796" y="62649"/>
                  </a:lnTo>
                  <a:lnTo>
                    <a:pt x="249796" y="123609"/>
                  </a:lnTo>
                  <a:lnTo>
                    <a:pt x="249796" y="124879"/>
                  </a:lnTo>
                  <a:lnTo>
                    <a:pt x="249796" y="155359"/>
                  </a:lnTo>
                  <a:lnTo>
                    <a:pt x="280924" y="155359"/>
                  </a:lnTo>
                  <a:lnTo>
                    <a:pt x="280924" y="124879"/>
                  </a:lnTo>
                  <a:lnTo>
                    <a:pt x="342226" y="124879"/>
                  </a:lnTo>
                  <a:lnTo>
                    <a:pt x="342379" y="124904"/>
                  </a:lnTo>
                  <a:lnTo>
                    <a:pt x="343077" y="124980"/>
                  </a:lnTo>
                  <a:lnTo>
                    <a:pt x="343115" y="123609"/>
                  </a:lnTo>
                  <a:lnTo>
                    <a:pt x="343179" y="62649"/>
                  </a:lnTo>
                  <a:lnTo>
                    <a:pt x="405980" y="62649"/>
                  </a:lnTo>
                  <a:lnTo>
                    <a:pt x="405980" y="61379"/>
                  </a:lnTo>
                  <a:lnTo>
                    <a:pt x="405803" y="61379"/>
                  </a:lnTo>
                  <a:lnTo>
                    <a:pt x="405803" y="32169"/>
                  </a:lnTo>
                  <a:lnTo>
                    <a:pt x="405892" y="30899"/>
                  </a:lnTo>
                  <a:lnTo>
                    <a:pt x="436727" y="30899"/>
                  </a:lnTo>
                  <a:lnTo>
                    <a:pt x="436727" y="419"/>
                  </a:lnTo>
                  <a:close/>
                </a:path>
                <a:path w="780414" h="780414">
                  <a:moveTo>
                    <a:pt x="468007" y="749439"/>
                  </a:moveTo>
                  <a:lnTo>
                    <a:pt x="405866" y="749439"/>
                  </a:lnTo>
                  <a:lnTo>
                    <a:pt x="405866" y="780326"/>
                  </a:lnTo>
                  <a:lnTo>
                    <a:pt x="468007" y="780326"/>
                  </a:lnTo>
                  <a:lnTo>
                    <a:pt x="468007" y="749439"/>
                  </a:lnTo>
                  <a:close/>
                </a:path>
                <a:path w="780414" h="780414">
                  <a:moveTo>
                    <a:pt x="468299" y="624192"/>
                  </a:moveTo>
                  <a:lnTo>
                    <a:pt x="437172" y="624192"/>
                  </a:lnTo>
                  <a:lnTo>
                    <a:pt x="437172" y="686816"/>
                  </a:lnTo>
                  <a:lnTo>
                    <a:pt x="444817" y="686816"/>
                  </a:lnTo>
                  <a:lnTo>
                    <a:pt x="468299" y="687044"/>
                  </a:lnTo>
                  <a:lnTo>
                    <a:pt x="468299" y="686790"/>
                  </a:lnTo>
                  <a:lnTo>
                    <a:pt x="468299" y="624192"/>
                  </a:lnTo>
                  <a:close/>
                </a:path>
                <a:path w="780414" h="780414">
                  <a:moveTo>
                    <a:pt x="468299" y="530720"/>
                  </a:moveTo>
                  <a:lnTo>
                    <a:pt x="437057" y="530720"/>
                  </a:lnTo>
                  <a:lnTo>
                    <a:pt x="437057" y="561200"/>
                  </a:lnTo>
                  <a:lnTo>
                    <a:pt x="374675" y="561200"/>
                  </a:lnTo>
                  <a:lnTo>
                    <a:pt x="374675" y="562470"/>
                  </a:lnTo>
                  <a:lnTo>
                    <a:pt x="374561" y="591680"/>
                  </a:lnTo>
                  <a:lnTo>
                    <a:pt x="374370" y="591680"/>
                  </a:lnTo>
                  <a:lnTo>
                    <a:pt x="374370" y="592950"/>
                  </a:lnTo>
                  <a:lnTo>
                    <a:pt x="468287" y="592950"/>
                  </a:lnTo>
                  <a:lnTo>
                    <a:pt x="468287" y="591680"/>
                  </a:lnTo>
                  <a:lnTo>
                    <a:pt x="468287" y="562470"/>
                  </a:lnTo>
                  <a:lnTo>
                    <a:pt x="468299" y="561200"/>
                  </a:lnTo>
                  <a:lnTo>
                    <a:pt x="468299" y="530720"/>
                  </a:lnTo>
                  <a:close/>
                </a:path>
                <a:path w="780414" h="780414">
                  <a:moveTo>
                    <a:pt x="468363" y="624192"/>
                  </a:moveTo>
                  <a:close/>
                </a:path>
                <a:path w="780414" h="780414">
                  <a:moveTo>
                    <a:pt x="468363" y="530720"/>
                  </a:moveTo>
                  <a:close/>
                </a:path>
                <a:path w="780414" h="780414">
                  <a:moveTo>
                    <a:pt x="499465" y="343166"/>
                  </a:moveTo>
                  <a:lnTo>
                    <a:pt x="468134" y="343166"/>
                  </a:lnTo>
                  <a:lnTo>
                    <a:pt x="468134" y="312267"/>
                  </a:lnTo>
                  <a:lnTo>
                    <a:pt x="436905" y="312267"/>
                  </a:lnTo>
                  <a:lnTo>
                    <a:pt x="436905" y="343166"/>
                  </a:lnTo>
                  <a:lnTo>
                    <a:pt x="406044" y="343166"/>
                  </a:lnTo>
                  <a:lnTo>
                    <a:pt x="406006" y="345706"/>
                  </a:lnTo>
                  <a:lnTo>
                    <a:pt x="405892" y="348246"/>
                  </a:lnTo>
                  <a:lnTo>
                    <a:pt x="405752" y="348246"/>
                  </a:lnTo>
                  <a:lnTo>
                    <a:pt x="405752" y="364756"/>
                  </a:lnTo>
                  <a:lnTo>
                    <a:pt x="405777" y="373646"/>
                  </a:lnTo>
                  <a:lnTo>
                    <a:pt x="405599" y="373646"/>
                  </a:lnTo>
                  <a:lnTo>
                    <a:pt x="405599" y="374916"/>
                  </a:lnTo>
                  <a:lnTo>
                    <a:pt x="374497" y="374916"/>
                  </a:lnTo>
                  <a:lnTo>
                    <a:pt x="374497" y="393966"/>
                  </a:lnTo>
                  <a:lnTo>
                    <a:pt x="374535" y="405396"/>
                  </a:lnTo>
                  <a:lnTo>
                    <a:pt x="343509" y="405396"/>
                  </a:lnTo>
                  <a:lnTo>
                    <a:pt x="343509" y="406666"/>
                  </a:lnTo>
                  <a:lnTo>
                    <a:pt x="343179" y="406666"/>
                  </a:lnTo>
                  <a:lnTo>
                    <a:pt x="343179" y="437146"/>
                  </a:lnTo>
                  <a:lnTo>
                    <a:pt x="343242" y="499376"/>
                  </a:lnTo>
                  <a:lnTo>
                    <a:pt x="374434" y="499376"/>
                  </a:lnTo>
                  <a:lnTo>
                    <a:pt x="374434" y="437146"/>
                  </a:lnTo>
                  <a:lnTo>
                    <a:pt x="405701" y="437146"/>
                  </a:lnTo>
                  <a:lnTo>
                    <a:pt x="405701" y="406666"/>
                  </a:lnTo>
                  <a:lnTo>
                    <a:pt x="405701" y="405396"/>
                  </a:lnTo>
                  <a:lnTo>
                    <a:pt x="467664" y="405396"/>
                  </a:lnTo>
                  <a:lnTo>
                    <a:pt x="467664" y="406666"/>
                  </a:lnTo>
                  <a:lnTo>
                    <a:pt x="468198" y="406666"/>
                  </a:lnTo>
                  <a:lnTo>
                    <a:pt x="468198" y="405396"/>
                  </a:lnTo>
                  <a:lnTo>
                    <a:pt x="468198" y="393966"/>
                  </a:lnTo>
                  <a:lnTo>
                    <a:pt x="468198" y="374916"/>
                  </a:lnTo>
                  <a:lnTo>
                    <a:pt x="499465" y="374916"/>
                  </a:lnTo>
                  <a:lnTo>
                    <a:pt x="499465" y="373646"/>
                  </a:lnTo>
                  <a:lnTo>
                    <a:pt x="499465" y="364756"/>
                  </a:lnTo>
                  <a:lnTo>
                    <a:pt x="499465" y="348246"/>
                  </a:lnTo>
                  <a:lnTo>
                    <a:pt x="499465" y="345706"/>
                  </a:lnTo>
                  <a:lnTo>
                    <a:pt x="499465" y="343166"/>
                  </a:lnTo>
                  <a:close/>
                </a:path>
                <a:path w="780414" h="780414">
                  <a:moveTo>
                    <a:pt x="499529" y="343166"/>
                  </a:moveTo>
                  <a:close/>
                </a:path>
                <a:path w="780414" h="780414">
                  <a:moveTo>
                    <a:pt x="530453" y="0"/>
                  </a:moveTo>
                  <a:lnTo>
                    <a:pt x="499618" y="0"/>
                  </a:lnTo>
                  <a:lnTo>
                    <a:pt x="499618" y="62064"/>
                  </a:lnTo>
                  <a:lnTo>
                    <a:pt x="530453" y="62064"/>
                  </a:lnTo>
                  <a:lnTo>
                    <a:pt x="530453" y="0"/>
                  </a:lnTo>
                  <a:close/>
                </a:path>
                <a:path w="780414" h="780414">
                  <a:moveTo>
                    <a:pt x="718312" y="279311"/>
                  </a:moveTo>
                  <a:lnTo>
                    <a:pt x="718058" y="279311"/>
                  </a:lnTo>
                  <a:lnTo>
                    <a:pt x="718058" y="250101"/>
                  </a:lnTo>
                  <a:lnTo>
                    <a:pt x="624319" y="250101"/>
                  </a:lnTo>
                  <a:lnTo>
                    <a:pt x="624319" y="279311"/>
                  </a:lnTo>
                  <a:lnTo>
                    <a:pt x="624065" y="279311"/>
                  </a:lnTo>
                  <a:lnTo>
                    <a:pt x="624065" y="280581"/>
                  </a:lnTo>
                  <a:lnTo>
                    <a:pt x="718312" y="280581"/>
                  </a:lnTo>
                  <a:lnTo>
                    <a:pt x="718312" y="279311"/>
                  </a:lnTo>
                  <a:close/>
                </a:path>
                <a:path w="780414" h="780414">
                  <a:moveTo>
                    <a:pt x="749363" y="437222"/>
                  </a:moveTo>
                  <a:lnTo>
                    <a:pt x="748639" y="437146"/>
                  </a:lnTo>
                  <a:lnTo>
                    <a:pt x="748030" y="437045"/>
                  </a:lnTo>
                  <a:lnTo>
                    <a:pt x="688594" y="437032"/>
                  </a:lnTo>
                  <a:lnTo>
                    <a:pt x="687895" y="437108"/>
                  </a:lnTo>
                  <a:lnTo>
                    <a:pt x="687031" y="437159"/>
                  </a:lnTo>
                  <a:lnTo>
                    <a:pt x="687031" y="468312"/>
                  </a:lnTo>
                  <a:lnTo>
                    <a:pt x="749363" y="468312"/>
                  </a:lnTo>
                  <a:lnTo>
                    <a:pt x="749363" y="437222"/>
                  </a:lnTo>
                  <a:close/>
                </a:path>
                <a:path w="780414" h="780414">
                  <a:moveTo>
                    <a:pt x="749414" y="468312"/>
                  </a:moveTo>
                  <a:close/>
                </a:path>
                <a:path w="780414" h="780414">
                  <a:moveTo>
                    <a:pt x="749427" y="437146"/>
                  </a:moveTo>
                  <a:close/>
                </a:path>
                <a:path w="780414" h="780414">
                  <a:moveTo>
                    <a:pt x="749427" y="280924"/>
                  </a:moveTo>
                  <a:lnTo>
                    <a:pt x="728573" y="280809"/>
                  </a:lnTo>
                  <a:lnTo>
                    <a:pt x="718451" y="280644"/>
                  </a:lnTo>
                  <a:lnTo>
                    <a:pt x="718324" y="281609"/>
                  </a:lnTo>
                  <a:lnTo>
                    <a:pt x="718083" y="282638"/>
                  </a:lnTo>
                  <a:lnTo>
                    <a:pt x="718058" y="311861"/>
                  </a:lnTo>
                  <a:lnTo>
                    <a:pt x="749261" y="311861"/>
                  </a:lnTo>
                  <a:lnTo>
                    <a:pt x="749427" y="280924"/>
                  </a:lnTo>
                  <a:close/>
                </a:path>
                <a:path w="780414" h="780414">
                  <a:moveTo>
                    <a:pt x="780300" y="374345"/>
                  </a:moveTo>
                  <a:lnTo>
                    <a:pt x="718058" y="374345"/>
                  </a:lnTo>
                  <a:lnTo>
                    <a:pt x="718058" y="362915"/>
                  </a:lnTo>
                  <a:lnTo>
                    <a:pt x="718108" y="343865"/>
                  </a:lnTo>
                  <a:lnTo>
                    <a:pt x="655548" y="343865"/>
                  </a:lnTo>
                  <a:lnTo>
                    <a:pt x="655548" y="362915"/>
                  </a:lnTo>
                  <a:lnTo>
                    <a:pt x="655434" y="374345"/>
                  </a:lnTo>
                  <a:lnTo>
                    <a:pt x="686892" y="374345"/>
                  </a:lnTo>
                  <a:lnTo>
                    <a:pt x="686892" y="375615"/>
                  </a:lnTo>
                  <a:lnTo>
                    <a:pt x="686866" y="406095"/>
                  </a:lnTo>
                  <a:lnTo>
                    <a:pt x="749427" y="406095"/>
                  </a:lnTo>
                  <a:lnTo>
                    <a:pt x="749427" y="436575"/>
                  </a:lnTo>
                  <a:lnTo>
                    <a:pt x="780300" y="436575"/>
                  </a:lnTo>
                  <a:lnTo>
                    <a:pt x="780300" y="406095"/>
                  </a:lnTo>
                  <a:lnTo>
                    <a:pt x="780300" y="375615"/>
                  </a:lnTo>
                  <a:lnTo>
                    <a:pt x="780300" y="374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6" name="object 16"/>
            <p:cNvSpPr/>
            <p:nvPr/>
          </p:nvSpPr>
          <p:spPr>
            <a:xfrm>
              <a:off x="5516334" y="5097132"/>
              <a:ext cx="1724660" cy="780415"/>
            </a:xfrm>
            <a:custGeom>
              <a:avLst/>
              <a:gdLst/>
              <a:ahLst/>
              <a:cxnLst/>
              <a:rect l="l" t="t" r="r" b="b"/>
              <a:pathLst>
                <a:path w="1724659" h="780414">
                  <a:moveTo>
                    <a:pt x="93814" y="625297"/>
                  </a:moveTo>
                  <a:lnTo>
                    <a:pt x="93611" y="625297"/>
                  </a:lnTo>
                  <a:lnTo>
                    <a:pt x="93611" y="624027"/>
                  </a:lnTo>
                  <a:lnTo>
                    <a:pt x="215" y="624027"/>
                  </a:lnTo>
                  <a:lnTo>
                    <a:pt x="215" y="625297"/>
                  </a:lnTo>
                  <a:lnTo>
                    <a:pt x="0" y="625297"/>
                  </a:lnTo>
                  <a:lnTo>
                    <a:pt x="0" y="718007"/>
                  </a:lnTo>
                  <a:lnTo>
                    <a:pt x="93814" y="718007"/>
                  </a:lnTo>
                  <a:lnTo>
                    <a:pt x="93814" y="625297"/>
                  </a:lnTo>
                  <a:close/>
                </a:path>
                <a:path w="1724659" h="780414">
                  <a:moveTo>
                    <a:pt x="93827" y="62242"/>
                  </a:moveTo>
                  <a:lnTo>
                    <a:pt x="12" y="62242"/>
                  </a:lnTo>
                  <a:lnTo>
                    <a:pt x="12" y="154952"/>
                  </a:lnTo>
                  <a:lnTo>
                    <a:pt x="215" y="154952"/>
                  </a:lnTo>
                  <a:lnTo>
                    <a:pt x="215" y="156222"/>
                  </a:lnTo>
                  <a:lnTo>
                    <a:pt x="93624" y="156222"/>
                  </a:lnTo>
                  <a:lnTo>
                    <a:pt x="93624" y="154952"/>
                  </a:lnTo>
                  <a:lnTo>
                    <a:pt x="93827" y="154952"/>
                  </a:lnTo>
                  <a:lnTo>
                    <a:pt x="93827" y="62242"/>
                  </a:lnTo>
                  <a:close/>
                </a:path>
                <a:path w="1724659" h="780414">
                  <a:moveTo>
                    <a:pt x="93967" y="312039"/>
                  </a:moveTo>
                  <a:lnTo>
                    <a:pt x="62738" y="312039"/>
                  </a:lnTo>
                  <a:lnTo>
                    <a:pt x="62738" y="343014"/>
                  </a:lnTo>
                  <a:lnTo>
                    <a:pt x="93776" y="343014"/>
                  </a:lnTo>
                  <a:lnTo>
                    <a:pt x="93764" y="336829"/>
                  </a:lnTo>
                  <a:lnTo>
                    <a:pt x="93967" y="312039"/>
                  </a:lnTo>
                  <a:close/>
                </a:path>
                <a:path w="1724659" h="780414">
                  <a:moveTo>
                    <a:pt x="125069" y="280809"/>
                  </a:moveTo>
                  <a:lnTo>
                    <a:pt x="93929" y="280809"/>
                  </a:lnTo>
                  <a:lnTo>
                    <a:pt x="93827" y="304330"/>
                  </a:lnTo>
                  <a:lnTo>
                    <a:pt x="93954" y="308178"/>
                  </a:lnTo>
                  <a:lnTo>
                    <a:pt x="94043" y="311950"/>
                  </a:lnTo>
                  <a:lnTo>
                    <a:pt x="125069" y="311873"/>
                  </a:lnTo>
                  <a:lnTo>
                    <a:pt x="125069" y="280809"/>
                  </a:lnTo>
                  <a:close/>
                </a:path>
                <a:path w="1724659" h="780414">
                  <a:moveTo>
                    <a:pt x="125145" y="280733"/>
                  </a:moveTo>
                  <a:close/>
                </a:path>
                <a:path w="1724659" h="780414">
                  <a:moveTo>
                    <a:pt x="156235" y="311975"/>
                  </a:moveTo>
                  <a:lnTo>
                    <a:pt x="125158" y="311975"/>
                  </a:lnTo>
                  <a:lnTo>
                    <a:pt x="125158" y="343255"/>
                  </a:lnTo>
                  <a:lnTo>
                    <a:pt x="132511" y="343268"/>
                  </a:lnTo>
                  <a:lnTo>
                    <a:pt x="156235" y="343052"/>
                  </a:lnTo>
                  <a:lnTo>
                    <a:pt x="156235" y="311975"/>
                  </a:lnTo>
                  <a:close/>
                </a:path>
                <a:path w="1724659" h="780414">
                  <a:moveTo>
                    <a:pt x="156235" y="249821"/>
                  </a:moveTo>
                  <a:lnTo>
                    <a:pt x="125145" y="249821"/>
                  </a:lnTo>
                  <a:lnTo>
                    <a:pt x="125145" y="280733"/>
                  </a:lnTo>
                  <a:lnTo>
                    <a:pt x="156235" y="280733"/>
                  </a:lnTo>
                  <a:lnTo>
                    <a:pt x="156235" y="249821"/>
                  </a:lnTo>
                  <a:close/>
                </a:path>
                <a:path w="1724659" h="780414">
                  <a:moveTo>
                    <a:pt x="156311" y="280733"/>
                  </a:moveTo>
                  <a:close/>
                </a:path>
                <a:path w="1724659" h="780414">
                  <a:moveTo>
                    <a:pt x="187401" y="343141"/>
                  </a:moveTo>
                  <a:lnTo>
                    <a:pt x="156324" y="343154"/>
                  </a:lnTo>
                  <a:lnTo>
                    <a:pt x="156311" y="374243"/>
                  </a:lnTo>
                  <a:lnTo>
                    <a:pt x="164122" y="374459"/>
                  </a:lnTo>
                  <a:lnTo>
                    <a:pt x="174383" y="374523"/>
                  </a:lnTo>
                  <a:lnTo>
                    <a:pt x="187401" y="374497"/>
                  </a:lnTo>
                  <a:lnTo>
                    <a:pt x="187401" y="343141"/>
                  </a:lnTo>
                  <a:close/>
                </a:path>
                <a:path w="1724659" h="780414">
                  <a:moveTo>
                    <a:pt x="218579" y="187401"/>
                  </a:moveTo>
                  <a:lnTo>
                    <a:pt x="187629" y="187401"/>
                  </a:lnTo>
                  <a:lnTo>
                    <a:pt x="187629" y="218160"/>
                  </a:lnTo>
                  <a:lnTo>
                    <a:pt x="218579" y="218160"/>
                  </a:lnTo>
                  <a:lnTo>
                    <a:pt x="218579" y="187401"/>
                  </a:lnTo>
                  <a:close/>
                </a:path>
                <a:path w="1724659" h="780414">
                  <a:moveTo>
                    <a:pt x="218643" y="30784"/>
                  </a:moveTo>
                  <a:lnTo>
                    <a:pt x="218630" y="0"/>
                  </a:lnTo>
                  <a:lnTo>
                    <a:pt x="187579" y="0"/>
                  </a:lnTo>
                  <a:lnTo>
                    <a:pt x="187579" y="31000"/>
                  </a:lnTo>
                  <a:lnTo>
                    <a:pt x="190144" y="31000"/>
                  </a:lnTo>
                  <a:lnTo>
                    <a:pt x="192582" y="31026"/>
                  </a:lnTo>
                  <a:lnTo>
                    <a:pt x="218643" y="30784"/>
                  </a:lnTo>
                  <a:close/>
                </a:path>
                <a:path w="1724659" h="780414">
                  <a:moveTo>
                    <a:pt x="249656" y="437108"/>
                  </a:moveTo>
                  <a:lnTo>
                    <a:pt x="218567" y="437108"/>
                  </a:lnTo>
                  <a:lnTo>
                    <a:pt x="218567" y="468350"/>
                  </a:lnTo>
                  <a:lnTo>
                    <a:pt x="249656" y="468350"/>
                  </a:lnTo>
                  <a:lnTo>
                    <a:pt x="249656" y="437108"/>
                  </a:lnTo>
                  <a:close/>
                </a:path>
                <a:path w="1724659" h="780414">
                  <a:moveTo>
                    <a:pt x="405853" y="187325"/>
                  </a:moveTo>
                  <a:lnTo>
                    <a:pt x="375031" y="187325"/>
                  </a:lnTo>
                  <a:lnTo>
                    <a:pt x="375031" y="218236"/>
                  </a:lnTo>
                  <a:lnTo>
                    <a:pt x="405853" y="218236"/>
                  </a:lnTo>
                  <a:lnTo>
                    <a:pt x="405853" y="187325"/>
                  </a:lnTo>
                  <a:close/>
                </a:path>
                <a:path w="1724659" h="780414">
                  <a:moveTo>
                    <a:pt x="405892" y="249809"/>
                  </a:moveTo>
                  <a:lnTo>
                    <a:pt x="375094" y="249809"/>
                  </a:lnTo>
                  <a:lnTo>
                    <a:pt x="375094" y="280720"/>
                  </a:lnTo>
                  <a:lnTo>
                    <a:pt x="405892" y="280720"/>
                  </a:lnTo>
                  <a:lnTo>
                    <a:pt x="405892" y="249809"/>
                  </a:lnTo>
                  <a:close/>
                </a:path>
                <a:path w="1724659" h="780414">
                  <a:moveTo>
                    <a:pt x="437121" y="406006"/>
                  </a:moveTo>
                  <a:lnTo>
                    <a:pt x="436397" y="405917"/>
                  </a:lnTo>
                  <a:lnTo>
                    <a:pt x="435813" y="405777"/>
                  </a:lnTo>
                  <a:lnTo>
                    <a:pt x="407187" y="405777"/>
                  </a:lnTo>
                  <a:lnTo>
                    <a:pt x="406603" y="406019"/>
                  </a:lnTo>
                  <a:lnTo>
                    <a:pt x="406095" y="406133"/>
                  </a:lnTo>
                  <a:lnTo>
                    <a:pt x="406095" y="436791"/>
                  </a:lnTo>
                  <a:lnTo>
                    <a:pt x="437121" y="436791"/>
                  </a:lnTo>
                  <a:lnTo>
                    <a:pt x="437121" y="406006"/>
                  </a:lnTo>
                  <a:close/>
                </a:path>
                <a:path w="1724659" h="780414">
                  <a:moveTo>
                    <a:pt x="468439" y="280657"/>
                  </a:moveTo>
                  <a:close/>
                </a:path>
                <a:path w="1724659" h="780414">
                  <a:moveTo>
                    <a:pt x="499491" y="249770"/>
                  </a:moveTo>
                  <a:lnTo>
                    <a:pt x="468439" y="249770"/>
                  </a:lnTo>
                  <a:lnTo>
                    <a:pt x="468439" y="280657"/>
                  </a:lnTo>
                  <a:lnTo>
                    <a:pt x="499491" y="280657"/>
                  </a:lnTo>
                  <a:lnTo>
                    <a:pt x="499491" y="249770"/>
                  </a:lnTo>
                  <a:close/>
                </a:path>
                <a:path w="1724659" h="780414">
                  <a:moveTo>
                    <a:pt x="499516" y="749477"/>
                  </a:moveTo>
                  <a:lnTo>
                    <a:pt x="468693" y="749477"/>
                  </a:lnTo>
                  <a:lnTo>
                    <a:pt x="468693" y="780288"/>
                  </a:lnTo>
                  <a:lnTo>
                    <a:pt x="499516" y="780288"/>
                  </a:lnTo>
                  <a:lnTo>
                    <a:pt x="499516" y="749477"/>
                  </a:lnTo>
                  <a:close/>
                </a:path>
                <a:path w="1724659" h="780414">
                  <a:moveTo>
                    <a:pt x="530771" y="562063"/>
                  </a:moveTo>
                  <a:lnTo>
                    <a:pt x="499821" y="562063"/>
                  </a:lnTo>
                  <a:lnTo>
                    <a:pt x="499821" y="592861"/>
                  </a:lnTo>
                  <a:lnTo>
                    <a:pt x="530771" y="592861"/>
                  </a:lnTo>
                  <a:lnTo>
                    <a:pt x="530771" y="562063"/>
                  </a:lnTo>
                  <a:close/>
                </a:path>
                <a:path w="1724659" h="780414">
                  <a:moveTo>
                    <a:pt x="561822" y="280822"/>
                  </a:moveTo>
                  <a:lnTo>
                    <a:pt x="561759" y="280606"/>
                  </a:lnTo>
                  <a:lnTo>
                    <a:pt x="560844" y="280682"/>
                  </a:lnTo>
                  <a:lnTo>
                    <a:pt x="559892" y="280822"/>
                  </a:lnTo>
                  <a:lnTo>
                    <a:pt x="550595" y="280835"/>
                  </a:lnTo>
                  <a:lnTo>
                    <a:pt x="561822" y="280822"/>
                  </a:lnTo>
                  <a:close/>
                </a:path>
                <a:path w="1724659" h="780414">
                  <a:moveTo>
                    <a:pt x="562089" y="281368"/>
                  </a:moveTo>
                  <a:lnTo>
                    <a:pt x="561886" y="280987"/>
                  </a:lnTo>
                  <a:lnTo>
                    <a:pt x="561822" y="280835"/>
                  </a:lnTo>
                  <a:lnTo>
                    <a:pt x="550595" y="280835"/>
                  </a:lnTo>
                  <a:lnTo>
                    <a:pt x="532968" y="280835"/>
                  </a:lnTo>
                  <a:lnTo>
                    <a:pt x="532041" y="280924"/>
                  </a:lnTo>
                  <a:lnTo>
                    <a:pt x="530923" y="280987"/>
                  </a:lnTo>
                  <a:lnTo>
                    <a:pt x="530910" y="309854"/>
                  </a:lnTo>
                  <a:lnTo>
                    <a:pt x="530694" y="310781"/>
                  </a:lnTo>
                  <a:lnTo>
                    <a:pt x="530694" y="311721"/>
                  </a:lnTo>
                  <a:lnTo>
                    <a:pt x="531190" y="311823"/>
                  </a:lnTo>
                  <a:lnTo>
                    <a:pt x="531749" y="312013"/>
                  </a:lnTo>
                  <a:lnTo>
                    <a:pt x="539407" y="312026"/>
                  </a:lnTo>
                  <a:lnTo>
                    <a:pt x="561060" y="312013"/>
                  </a:lnTo>
                  <a:lnTo>
                    <a:pt x="561606" y="311810"/>
                  </a:lnTo>
                  <a:lnTo>
                    <a:pt x="562000" y="311721"/>
                  </a:lnTo>
                  <a:lnTo>
                    <a:pt x="562089" y="281368"/>
                  </a:lnTo>
                  <a:close/>
                </a:path>
                <a:path w="1724659" h="780414">
                  <a:moveTo>
                    <a:pt x="655929" y="63246"/>
                  </a:moveTo>
                  <a:lnTo>
                    <a:pt x="655726" y="63246"/>
                  </a:lnTo>
                  <a:lnTo>
                    <a:pt x="655726" y="61976"/>
                  </a:lnTo>
                  <a:lnTo>
                    <a:pt x="562305" y="61976"/>
                  </a:lnTo>
                  <a:lnTo>
                    <a:pt x="562305" y="63246"/>
                  </a:lnTo>
                  <a:lnTo>
                    <a:pt x="562102" y="63246"/>
                  </a:lnTo>
                  <a:lnTo>
                    <a:pt x="562102" y="155956"/>
                  </a:lnTo>
                  <a:lnTo>
                    <a:pt x="655929" y="155956"/>
                  </a:lnTo>
                  <a:lnTo>
                    <a:pt x="655929" y="63246"/>
                  </a:lnTo>
                  <a:close/>
                </a:path>
                <a:path w="1724659" h="780414">
                  <a:moveTo>
                    <a:pt x="718108" y="249758"/>
                  </a:moveTo>
                  <a:lnTo>
                    <a:pt x="687108" y="249758"/>
                  </a:lnTo>
                  <a:lnTo>
                    <a:pt x="687082" y="255117"/>
                  </a:lnTo>
                  <a:lnTo>
                    <a:pt x="687324" y="280822"/>
                  </a:lnTo>
                  <a:lnTo>
                    <a:pt x="718108" y="280809"/>
                  </a:lnTo>
                  <a:lnTo>
                    <a:pt x="718108" y="249758"/>
                  </a:lnTo>
                  <a:close/>
                </a:path>
                <a:path w="1724659" h="780414">
                  <a:moveTo>
                    <a:pt x="1131443" y="406336"/>
                  </a:moveTo>
                  <a:lnTo>
                    <a:pt x="1069009" y="406336"/>
                  </a:lnTo>
                  <a:lnTo>
                    <a:pt x="1069009" y="435546"/>
                  </a:lnTo>
                  <a:lnTo>
                    <a:pt x="1069009" y="436816"/>
                  </a:lnTo>
                  <a:lnTo>
                    <a:pt x="1131392" y="436816"/>
                  </a:lnTo>
                  <a:lnTo>
                    <a:pt x="1131392" y="435546"/>
                  </a:lnTo>
                  <a:lnTo>
                    <a:pt x="1131443" y="406336"/>
                  </a:lnTo>
                  <a:close/>
                </a:path>
                <a:path w="1724659" h="780414">
                  <a:moveTo>
                    <a:pt x="1131531" y="468287"/>
                  </a:moveTo>
                  <a:close/>
                </a:path>
                <a:path w="1724659" h="780414">
                  <a:moveTo>
                    <a:pt x="1193838" y="468287"/>
                  </a:moveTo>
                  <a:lnTo>
                    <a:pt x="1193761" y="436816"/>
                  </a:lnTo>
                  <a:lnTo>
                    <a:pt x="1131608" y="436816"/>
                  </a:lnTo>
                  <a:lnTo>
                    <a:pt x="1131608" y="436994"/>
                  </a:lnTo>
                  <a:lnTo>
                    <a:pt x="1086015" y="436994"/>
                  </a:lnTo>
                  <a:lnTo>
                    <a:pt x="1130058" y="437019"/>
                  </a:lnTo>
                  <a:lnTo>
                    <a:pt x="1130871" y="437273"/>
                  </a:lnTo>
                  <a:lnTo>
                    <a:pt x="1131608" y="437413"/>
                  </a:lnTo>
                  <a:lnTo>
                    <a:pt x="1131608" y="468566"/>
                  </a:lnTo>
                  <a:lnTo>
                    <a:pt x="1193761" y="468566"/>
                  </a:lnTo>
                  <a:lnTo>
                    <a:pt x="1193761" y="468363"/>
                  </a:lnTo>
                  <a:close/>
                </a:path>
                <a:path w="1724659" h="780414">
                  <a:moveTo>
                    <a:pt x="1381366" y="468299"/>
                  </a:moveTo>
                  <a:close/>
                </a:path>
                <a:path w="1724659" h="780414">
                  <a:moveTo>
                    <a:pt x="1599666" y="437172"/>
                  </a:moveTo>
                  <a:lnTo>
                    <a:pt x="1568323" y="437172"/>
                  </a:lnTo>
                  <a:lnTo>
                    <a:pt x="1568323" y="468045"/>
                  </a:lnTo>
                  <a:lnTo>
                    <a:pt x="1599666" y="468045"/>
                  </a:lnTo>
                  <a:lnTo>
                    <a:pt x="1599666" y="437172"/>
                  </a:lnTo>
                  <a:close/>
                </a:path>
                <a:path w="1724659" h="780414">
                  <a:moveTo>
                    <a:pt x="1693519" y="468287"/>
                  </a:moveTo>
                  <a:close/>
                </a:path>
                <a:path w="1724659" h="780414">
                  <a:moveTo>
                    <a:pt x="1724494" y="655256"/>
                  </a:moveTo>
                  <a:lnTo>
                    <a:pt x="1630845" y="655256"/>
                  </a:lnTo>
                  <a:lnTo>
                    <a:pt x="1630845" y="624776"/>
                  </a:lnTo>
                  <a:lnTo>
                    <a:pt x="1630705" y="624776"/>
                  </a:lnTo>
                  <a:lnTo>
                    <a:pt x="1630705" y="687006"/>
                  </a:lnTo>
                  <a:lnTo>
                    <a:pt x="1630705" y="717486"/>
                  </a:lnTo>
                  <a:lnTo>
                    <a:pt x="1630705" y="749236"/>
                  </a:lnTo>
                  <a:lnTo>
                    <a:pt x="1599857" y="749236"/>
                  </a:lnTo>
                  <a:lnTo>
                    <a:pt x="1599857" y="687006"/>
                  </a:lnTo>
                  <a:lnTo>
                    <a:pt x="1630705" y="687006"/>
                  </a:lnTo>
                  <a:lnTo>
                    <a:pt x="1630705" y="624776"/>
                  </a:lnTo>
                  <a:lnTo>
                    <a:pt x="1599933" y="624776"/>
                  </a:lnTo>
                  <a:lnTo>
                    <a:pt x="1599933" y="530796"/>
                  </a:lnTo>
                  <a:lnTo>
                    <a:pt x="1631048" y="530796"/>
                  </a:lnTo>
                  <a:lnTo>
                    <a:pt x="1631048" y="561276"/>
                  </a:lnTo>
                  <a:lnTo>
                    <a:pt x="1631048" y="593026"/>
                  </a:lnTo>
                  <a:lnTo>
                    <a:pt x="1693456" y="593026"/>
                  </a:lnTo>
                  <a:lnTo>
                    <a:pt x="1693456" y="623506"/>
                  </a:lnTo>
                  <a:lnTo>
                    <a:pt x="1724444" y="623506"/>
                  </a:lnTo>
                  <a:lnTo>
                    <a:pt x="1724444" y="468363"/>
                  </a:lnTo>
                  <a:lnTo>
                    <a:pt x="1693506" y="468363"/>
                  </a:lnTo>
                  <a:lnTo>
                    <a:pt x="1693392" y="499046"/>
                  </a:lnTo>
                  <a:lnTo>
                    <a:pt x="1693176" y="499046"/>
                  </a:lnTo>
                  <a:lnTo>
                    <a:pt x="1693176" y="530796"/>
                  </a:lnTo>
                  <a:lnTo>
                    <a:pt x="1693176" y="561276"/>
                  </a:lnTo>
                  <a:lnTo>
                    <a:pt x="1662379" y="561276"/>
                  </a:lnTo>
                  <a:lnTo>
                    <a:pt x="1662379" y="530796"/>
                  </a:lnTo>
                  <a:lnTo>
                    <a:pt x="1693176" y="530796"/>
                  </a:lnTo>
                  <a:lnTo>
                    <a:pt x="1693176" y="499046"/>
                  </a:lnTo>
                  <a:lnTo>
                    <a:pt x="1599666" y="499046"/>
                  </a:lnTo>
                  <a:lnTo>
                    <a:pt x="1599666" y="468566"/>
                  </a:lnTo>
                  <a:lnTo>
                    <a:pt x="1568272" y="468566"/>
                  </a:lnTo>
                  <a:lnTo>
                    <a:pt x="1568272" y="530796"/>
                  </a:lnTo>
                  <a:lnTo>
                    <a:pt x="1568272" y="624776"/>
                  </a:lnTo>
                  <a:lnTo>
                    <a:pt x="1474939" y="624776"/>
                  </a:lnTo>
                  <a:lnTo>
                    <a:pt x="1474939" y="593026"/>
                  </a:lnTo>
                  <a:lnTo>
                    <a:pt x="1412519" y="593026"/>
                  </a:lnTo>
                  <a:lnTo>
                    <a:pt x="1412519" y="562546"/>
                  </a:lnTo>
                  <a:lnTo>
                    <a:pt x="1443367" y="562546"/>
                  </a:lnTo>
                  <a:lnTo>
                    <a:pt x="1443367" y="592924"/>
                  </a:lnTo>
                  <a:lnTo>
                    <a:pt x="1474939" y="592924"/>
                  </a:lnTo>
                  <a:lnTo>
                    <a:pt x="1474939" y="562546"/>
                  </a:lnTo>
                  <a:lnTo>
                    <a:pt x="1474939" y="562038"/>
                  </a:lnTo>
                  <a:lnTo>
                    <a:pt x="1474939" y="530796"/>
                  </a:lnTo>
                  <a:lnTo>
                    <a:pt x="1568272" y="530796"/>
                  </a:lnTo>
                  <a:lnTo>
                    <a:pt x="1568272" y="468566"/>
                  </a:lnTo>
                  <a:lnTo>
                    <a:pt x="1537462" y="468566"/>
                  </a:lnTo>
                  <a:lnTo>
                    <a:pt x="1537462" y="436816"/>
                  </a:lnTo>
                  <a:lnTo>
                    <a:pt x="1599666" y="436816"/>
                  </a:lnTo>
                  <a:lnTo>
                    <a:pt x="1599666" y="435546"/>
                  </a:lnTo>
                  <a:lnTo>
                    <a:pt x="1599666" y="405066"/>
                  </a:lnTo>
                  <a:lnTo>
                    <a:pt x="1599628" y="375856"/>
                  </a:lnTo>
                  <a:lnTo>
                    <a:pt x="1599476" y="375856"/>
                  </a:lnTo>
                  <a:lnTo>
                    <a:pt x="1599476" y="374586"/>
                  </a:lnTo>
                  <a:lnTo>
                    <a:pt x="1599412" y="374332"/>
                  </a:lnTo>
                  <a:lnTo>
                    <a:pt x="1571599" y="374586"/>
                  </a:lnTo>
                  <a:lnTo>
                    <a:pt x="1568462" y="374586"/>
                  </a:lnTo>
                  <a:lnTo>
                    <a:pt x="1568462" y="373316"/>
                  </a:lnTo>
                  <a:lnTo>
                    <a:pt x="1568399" y="345376"/>
                  </a:lnTo>
                  <a:lnTo>
                    <a:pt x="1568373" y="344106"/>
                  </a:lnTo>
                  <a:lnTo>
                    <a:pt x="1568132" y="344106"/>
                  </a:lnTo>
                  <a:lnTo>
                    <a:pt x="1568132" y="342836"/>
                  </a:lnTo>
                  <a:lnTo>
                    <a:pt x="1537169" y="342836"/>
                  </a:lnTo>
                  <a:lnTo>
                    <a:pt x="1537169" y="344106"/>
                  </a:lnTo>
                  <a:lnTo>
                    <a:pt x="1537169" y="345376"/>
                  </a:lnTo>
                  <a:lnTo>
                    <a:pt x="1537169" y="373316"/>
                  </a:lnTo>
                  <a:lnTo>
                    <a:pt x="1537169" y="374586"/>
                  </a:lnTo>
                  <a:lnTo>
                    <a:pt x="1505966" y="374586"/>
                  </a:lnTo>
                  <a:lnTo>
                    <a:pt x="1505966" y="342836"/>
                  </a:lnTo>
                  <a:lnTo>
                    <a:pt x="1474978" y="342836"/>
                  </a:lnTo>
                  <a:lnTo>
                    <a:pt x="1474978" y="344106"/>
                  </a:lnTo>
                  <a:lnTo>
                    <a:pt x="1474851" y="344106"/>
                  </a:lnTo>
                  <a:lnTo>
                    <a:pt x="1474851" y="345376"/>
                  </a:lnTo>
                  <a:lnTo>
                    <a:pt x="1474825" y="374586"/>
                  </a:lnTo>
                  <a:lnTo>
                    <a:pt x="1474812" y="375856"/>
                  </a:lnTo>
                  <a:lnTo>
                    <a:pt x="1474800" y="405066"/>
                  </a:lnTo>
                  <a:lnTo>
                    <a:pt x="1412290" y="405066"/>
                  </a:lnTo>
                  <a:lnTo>
                    <a:pt x="1412290" y="374586"/>
                  </a:lnTo>
                  <a:lnTo>
                    <a:pt x="1381252" y="374586"/>
                  </a:lnTo>
                  <a:lnTo>
                    <a:pt x="1381252" y="405066"/>
                  </a:lnTo>
                  <a:lnTo>
                    <a:pt x="1381201" y="435546"/>
                  </a:lnTo>
                  <a:lnTo>
                    <a:pt x="1381239" y="436816"/>
                  </a:lnTo>
                  <a:lnTo>
                    <a:pt x="1443520" y="436816"/>
                  </a:lnTo>
                  <a:lnTo>
                    <a:pt x="1443520" y="468566"/>
                  </a:lnTo>
                  <a:lnTo>
                    <a:pt x="1505839" y="468566"/>
                  </a:lnTo>
                  <a:lnTo>
                    <a:pt x="1505839" y="499046"/>
                  </a:lnTo>
                  <a:lnTo>
                    <a:pt x="1443723" y="499046"/>
                  </a:lnTo>
                  <a:lnTo>
                    <a:pt x="1443723" y="530796"/>
                  </a:lnTo>
                  <a:lnTo>
                    <a:pt x="1412430" y="530796"/>
                  </a:lnTo>
                  <a:lnTo>
                    <a:pt x="1412430" y="471106"/>
                  </a:lnTo>
                  <a:lnTo>
                    <a:pt x="1412430" y="469836"/>
                  </a:lnTo>
                  <a:lnTo>
                    <a:pt x="1412430" y="468566"/>
                  </a:lnTo>
                  <a:lnTo>
                    <a:pt x="1381315" y="468566"/>
                  </a:lnTo>
                  <a:lnTo>
                    <a:pt x="1381315" y="469836"/>
                  </a:lnTo>
                  <a:lnTo>
                    <a:pt x="1381175" y="469836"/>
                  </a:lnTo>
                  <a:lnTo>
                    <a:pt x="1381175" y="471106"/>
                  </a:lnTo>
                  <a:lnTo>
                    <a:pt x="1381163" y="530796"/>
                  </a:lnTo>
                  <a:lnTo>
                    <a:pt x="1381163" y="562546"/>
                  </a:lnTo>
                  <a:lnTo>
                    <a:pt x="1350137" y="562546"/>
                  </a:lnTo>
                  <a:lnTo>
                    <a:pt x="1350137" y="593026"/>
                  </a:lnTo>
                  <a:lnTo>
                    <a:pt x="1350137" y="624776"/>
                  </a:lnTo>
                  <a:lnTo>
                    <a:pt x="1350137" y="655256"/>
                  </a:lnTo>
                  <a:lnTo>
                    <a:pt x="1412468" y="655256"/>
                  </a:lnTo>
                  <a:lnTo>
                    <a:pt x="1412468" y="624776"/>
                  </a:lnTo>
                  <a:lnTo>
                    <a:pt x="1443723" y="624776"/>
                  </a:lnTo>
                  <a:lnTo>
                    <a:pt x="1443723" y="655256"/>
                  </a:lnTo>
                  <a:lnTo>
                    <a:pt x="1474787" y="655256"/>
                  </a:lnTo>
                  <a:lnTo>
                    <a:pt x="1474787" y="687006"/>
                  </a:lnTo>
                  <a:lnTo>
                    <a:pt x="1506029" y="687006"/>
                  </a:lnTo>
                  <a:lnTo>
                    <a:pt x="1506029" y="717486"/>
                  </a:lnTo>
                  <a:lnTo>
                    <a:pt x="1537258" y="717486"/>
                  </a:lnTo>
                  <a:lnTo>
                    <a:pt x="1537258" y="687006"/>
                  </a:lnTo>
                  <a:lnTo>
                    <a:pt x="1537258" y="655256"/>
                  </a:lnTo>
                  <a:lnTo>
                    <a:pt x="1568272" y="655256"/>
                  </a:lnTo>
                  <a:lnTo>
                    <a:pt x="1568272" y="687006"/>
                  </a:lnTo>
                  <a:lnTo>
                    <a:pt x="1568272" y="749236"/>
                  </a:lnTo>
                  <a:lnTo>
                    <a:pt x="1537436" y="749236"/>
                  </a:lnTo>
                  <a:lnTo>
                    <a:pt x="1537436" y="779716"/>
                  </a:lnTo>
                  <a:lnTo>
                    <a:pt x="1724406" y="779716"/>
                  </a:lnTo>
                  <a:lnTo>
                    <a:pt x="1724406" y="749236"/>
                  </a:lnTo>
                  <a:lnTo>
                    <a:pt x="1662341" y="749236"/>
                  </a:lnTo>
                  <a:lnTo>
                    <a:pt x="1662341" y="717486"/>
                  </a:lnTo>
                  <a:lnTo>
                    <a:pt x="1693481" y="717486"/>
                  </a:lnTo>
                  <a:lnTo>
                    <a:pt x="1693481" y="687006"/>
                  </a:lnTo>
                  <a:lnTo>
                    <a:pt x="1724494" y="687006"/>
                  </a:lnTo>
                  <a:lnTo>
                    <a:pt x="1724494" y="6552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7" name="object 17"/>
            <p:cNvSpPr/>
            <p:nvPr/>
          </p:nvSpPr>
          <p:spPr>
            <a:xfrm>
              <a:off x="6460502" y="5097068"/>
              <a:ext cx="780415" cy="779780"/>
            </a:xfrm>
            <a:custGeom>
              <a:avLst/>
              <a:gdLst/>
              <a:ahLst/>
              <a:cxnLst/>
              <a:rect l="l" t="t" r="r" b="b"/>
              <a:pathLst>
                <a:path w="780415" h="779779">
                  <a:moveTo>
                    <a:pt x="218173" y="0"/>
                  </a:moveTo>
                  <a:lnTo>
                    <a:pt x="187071" y="0"/>
                  </a:lnTo>
                  <a:lnTo>
                    <a:pt x="187071" y="31750"/>
                  </a:lnTo>
                  <a:lnTo>
                    <a:pt x="187071" y="186690"/>
                  </a:lnTo>
                  <a:lnTo>
                    <a:pt x="31292" y="186690"/>
                  </a:lnTo>
                  <a:lnTo>
                    <a:pt x="31292" y="31750"/>
                  </a:lnTo>
                  <a:lnTo>
                    <a:pt x="187071" y="31750"/>
                  </a:lnTo>
                  <a:lnTo>
                    <a:pt x="187071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186690"/>
                  </a:lnTo>
                  <a:lnTo>
                    <a:pt x="0" y="218440"/>
                  </a:lnTo>
                  <a:lnTo>
                    <a:pt x="218173" y="218440"/>
                  </a:lnTo>
                  <a:lnTo>
                    <a:pt x="218173" y="187058"/>
                  </a:lnTo>
                  <a:lnTo>
                    <a:pt x="218173" y="186690"/>
                  </a:lnTo>
                  <a:lnTo>
                    <a:pt x="218173" y="31750"/>
                  </a:lnTo>
                  <a:lnTo>
                    <a:pt x="218173" y="31267"/>
                  </a:lnTo>
                  <a:lnTo>
                    <a:pt x="218173" y="0"/>
                  </a:lnTo>
                  <a:close/>
                </a:path>
                <a:path w="780415" h="779779">
                  <a:moveTo>
                    <a:pt x="218249" y="593331"/>
                  </a:moveTo>
                  <a:lnTo>
                    <a:pt x="187045" y="593331"/>
                  </a:lnTo>
                  <a:lnTo>
                    <a:pt x="187045" y="749122"/>
                  </a:lnTo>
                  <a:lnTo>
                    <a:pt x="218249" y="749122"/>
                  </a:lnTo>
                  <a:lnTo>
                    <a:pt x="218249" y="593331"/>
                  </a:lnTo>
                  <a:close/>
                </a:path>
                <a:path w="780415" h="779779">
                  <a:moveTo>
                    <a:pt x="218249" y="562610"/>
                  </a:moveTo>
                  <a:lnTo>
                    <a:pt x="0" y="562610"/>
                  </a:lnTo>
                  <a:lnTo>
                    <a:pt x="0" y="593090"/>
                  </a:lnTo>
                  <a:lnTo>
                    <a:pt x="0" y="749300"/>
                  </a:lnTo>
                  <a:lnTo>
                    <a:pt x="0" y="779780"/>
                  </a:lnTo>
                  <a:lnTo>
                    <a:pt x="218249" y="779780"/>
                  </a:lnTo>
                  <a:lnTo>
                    <a:pt x="218249" y="749300"/>
                  </a:lnTo>
                  <a:lnTo>
                    <a:pt x="31267" y="749300"/>
                  </a:lnTo>
                  <a:lnTo>
                    <a:pt x="31267" y="593090"/>
                  </a:lnTo>
                  <a:lnTo>
                    <a:pt x="218249" y="593090"/>
                  </a:lnTo>
                  <a:lnTo>
                    <a:pt x="218249" y="562610"/>
                  </a:lnTo>
                  <a:close/>
                </a:path>
                <a:path w="780415" h="779779">
                  <a:moveTo>
                    <a:pt x="280911" y="30873"/>
                  </a:moveTo>
                  <a:close/>
                </a:path>
                <a:path w="780415" h="779779">
                  <a:moveTo>
                    <a:pt x="312000" y="437184"/>
                  </a:moveTo>
                  <a:close/>
                </a:path>
                <a:path w="780415" h="779779">
                  <a:moveTo>
                    <a:pt x="436816" y="343268"/>
                  </a:moveTo>
                  <a:lnTo>
                    <a:pt x="343916" y="343268"/>
                  </a:lnTo>
                  <a:lnTo>
                    <a:pt x="436816" y="343331"/>
                  </a:lnTo>
                  <a:close/>
                </a:path>
                <a:path w="780415" h="779779">
                  <a:moveTo>
                    <a:pt x="436816" y="281076"/>
                  </a:moveTo>
                  <a:lnTo>
                    <a:pt x="374294" y="281076"/>
                  </a:lnTo>
                  <a:lnTo>
                    <a:pt x="374294" y="311975"/>
                  </a:lnTo>
                  <a:lnTo>
                    <a:pt x="436816" y="311975"/>
                  </a:lnTo>
                  <a:lnTo>
                    <a:pt x="436816" y="281076"/>
                  </a:lnTo>
                  <a:close/>
                </a:path>
                <a:path w="780415" h="779779">
                  <a:moveTo>
                    <a:pt x="561644" y="250190"/>
                  </a:moveTo>
                  <a:lnTo>
                    <a:pt x="530542" y="250190"/>
                  </a:lnTo>
                  <a:lnTo>
                    <a:pt x="530542" y="219710"/>
                  </a:lnTo>
                  <a:lnTo>
                    <a:pt x="530542" y="218440"/>
                  </a:lnTo>
                  <a:lnTo>
                    <a:pt x="530542" y="62230"/>
                  </a:lnTo>
                  <a:lnTo>
                    <a:pt x="468083" y="62230"/>
                  </a:lnTo>
                  <a:lnTo>
                    <a:pt x="468083" y="93980"/>
                  </a:lnTo>
                  <a:lnTo>
                    <a:pt x="468083" y="124460"/>
                  </a:lnTo>
                  <a:lnTo>
                    <a:pt x="437121" y="124460"/>
                  </a:lnTo>
                  <a:lnTo>
                    <a:pt x="437121" y="113030"/>
                  </a:lnTo>
                  <a:lnTo>
                    <a:pt x="437121" y="93980"/>
                  </a:lnTo>
                  <a:lnTo>
                    <a:pt x="468083" y="93980"/>
                  </a:lnTo>
                  <a:lnTo>
                    <a:pt x="468083" y="62230"/>
                  </a:lnTo>
                  <a:lnTo>
                    <a:pt x="405980" y="62230"/>
                  </a:lnTo>
                  <a:lnTo>
                    <a:pt x="405980" y="64770"/>
                  </a:lnTo>
                  <a:lnTo>
                    <a:pt x="405866" y="67310"/>
                  </a:lnTo>
                  <a:lnTo>
                    <a:pt x="405739" y="67310"/>
                  </a:lnTo>
                  <a:lnTo>
                    <a:pt x="405739" y="83820"/>
                  </a:lnTo>
                  <a:lnTo>
                    <a:pt x="405765" y="92710"/>
                  </a:lnTo>
                  <a:lnTo>
                    <a:pt x="405511" y="92710"/>
                  </a:lnTo>
                  <a:lnTo>
                    <a:pt x="405511" y="93980"/>
                  </a:lnTo>
                  <a:lnTo>
                    <a:pt x="374484" y="93980"/>
                  </a:lnTo>
                  <a:lnTo>
                    <a:pt x="374484" y="113030"/>
                  </a:lnTo>
                  <a:lnTo>
                    <a:pt x="374510" y="124460"/>
                  </a:lnTo>
                  <a:lnTo>
                    <a:pt x="343179" y="124460"/>
                  </a:lnTo>
                  <a:lnTo>
                    <a:pt x="343179" y="121221"/>
                  </a:lnTo>
                  <a:lnTo>
                    <a:pt x="343217" y="62801"/>
                  </a:lnTo>
                  <a:lnTo>
                    <a:pt x="405117" y="62801"/>
                  </a:lnTo>
                  <a:lnTo>
                    <a:pt x="405117" y="61531"/>
                  </a:lnTo>
                  <a:lnTo>
                    <a:pt x="405853" y="61531"/>
                  </a:lnTo>
                  <a:lnTo>
                    <a:pt x="405853" y="60261"/>
                  </a:lnTo>
                  <a:lnTo>
                    <a:pt x="405752" y="31051"/>
                  </a:lnTo>
                  <a:lnTo>
                    <a:pt x="405739" y="571"/>
                  </a:lnTo>
                  <a:lnTo>
                    <a:pt x="374434" y="571"/>
                  </a:lnTo>
                  <a:lnTo>
                    <a:pt x="374434" y="31051"/>
                  </a:lnTo>
                  <a:lnTo>
                    <a:pt x="280911" y="31051"/>
                  </a:lnTo>
                  <a:lnTo>
                    <a:pt x="280911" y="60261"/>
                  </a:lnTo>
                  <a:lnTo>
                    <a:pt x="280911" y="61531"/>
                  </a:lnTo>
                  <a:lnTo>
                    <a:pt x="280911" y="62801"/>
                  </a:lnTo>
                  <a:lnTo>
                    <a:pt x="249796" y="62801"/>
                  </a:lnTo>
                  <a:lnTo>
                    <a:pt x="249796" y="121221"/>
                  </a:lnTo>
                  <a:lnTo>
                    <a:pt x="249796" y="125031"/>
                  </a:lnTo>
                  <a:lnTo>
                    <a:pt x="249796" y="155511"/>
                  </a:lnTo>
                  <a:lnTo>
                    <a:pt x="280924" y="155511"/>
                  </a:lnTo>
                  <a:lnTo>
                    <a:pt x="280924" y="125031"/>
                  </a:lnTo>
                  <a:lnTo>
                    <a:pt x="343154" y="125031"/>
                  </a:lnTo>
                  <a:lnTo>
                    <a:pt x="343154" y="156210"/>
                  </a:lnTo>
                  <a:lnTo>
                    <a:pt x="312013" y="156210"/>
                  </a:lnTo>
                  <a:lnTo>
                    <a:pt x="312013" y="185420"/>
                  </a:lnTo>
                  <a:lnTo>
                    <a:pt x="312013" y="312420"/>
                  </a:lnTo>
                  <a:lnTo>
                    <a:pt x="280809" y="312420"/>
                  </a:lnTo>
                  <a:lnTo>
                    <a:pt x="280809" y="342900"/>
                  </a:lnTo>
                  <a:lnTo>
                    <a:pt x="280809" y="344170"/>
                  </a:lnTo>
                  <a:lnTo>
                    <a:pt x="280809" y="374650"/>
                  </a:lnTo>
                  <a:lnTo>
                    <a:pt x="249529" y="374650"/>
                  </a:lnTo>
                  <a:lnTo>
                    <a:pt x="249529" y="342900"/>
                  </a:lnTo>
                  <a:lnTo>
                    <a:pt x="249529" y="312420"/>
                  </a:lnTo>
                  <a:lnTo>
                    <a:pt x="187350" y="312420"/>
                  </a:lnTo>
                  <a:lnTo>
                    <a:pt x="187350" y="312039"/>
                  </a:lnTo>
                  <a:lnTo>
                    <a:pt x="187350" y="280974"/>
                  </a:lnTo>
                  <a:lnTo>
                    <a:pt x="187350" y="280670"/>
                  </a:lnTo>
                  <a:lnTo>
                    <a:pt x="124612" y="280670"/>
                  </a:lnTo>
                  <a:lnTo>
                    <a:pt x="124612" y="250190"/>
                  </a:lnTo>
                  <a:lnTo>
                    <a:pt x="0" y="250190"/>
                  </a:lnTo>
                  <a:lnTo>
                    <a:pt x="0" y="280670"/>
                  </a:lnTo>
                  <a:lnTo>
                    <a:pt x="31089" y="280670"/>
                  </a:lnTo>
                  <a:lnTo>
                    <a:pt x="31089" y="312420"/>
                  </a:lnTo>
                  <a:lnTo>
                    <a:pt x="62191" y="312420"/>
                  </a:lnTo>
                  <a:lnTo>
                    <a:pt x="62191" y="341630"/>
                  </a:lnTo>
                  <a:lnTo>
                    <a:pt x="62128" y="342900"/>
                  </a:lnTo>
                  <a:lnTo>
                    <a:pt x="124726" y="342900"/>
                  </a:lnTo>
                  <a:lnTo>
                    <a:pt x="124726" y="341630"/>
                  </a:lnTo>
                  <a:lnTo>
                    <a:pt x="124701" y="312420"/>
                  </a:lnTo>
                  <a:lnTo>
                    <a:pt x="156032" y="312420"/>
                  </a:lnTo>
                  <a:lnTo>
                    <a:pt x="156032" y="342900"/>
                  </a:lnTo>
                  <a:lnTo>
                    <a:pt x="218211" y="342900"/>
                  </a:lnTo>
                  <a:lnTo>
                    <a:pt x="218211" y="374650"/>
                  </a:lnTo>
                  <a:lnTo>
                    <a:pt x="155943" y="374650"/>
                  </a:lnTo>
                  <a:lnTo>
                    <a:pt x="155943" y="402590"/>
                  </a:lnTo>
                  <a:lnTo>
                    <a:pt x="155943" y="406400"/>
                  </a:lnTo>
                  <a:lnTo>
                    <a:pt x="124841" y="406400"/>
                  </a:lnTo>
                  <a:lnTo>
                    <a:pt x="124841" y="435610"/>
                  </a:lnTo>
                  <a:lnTo>
                    <a:pt x="187274" y="435610"/>
                  </a:lnTo>
                  <a:lnTo>
                    <a:pt x="187274" y="406400"/>
                  </a:lnTo>
                  <a:lnTo>
                    <a:pt x="218262" y="406400"/>
                  </a:lnTo>
                  <a:lnTo>
                    <a:pt x="218262" y="436880"/>
                  </a:lnTo>
                  <a:lnTo>
                    <a:pt x="249593" y="436880"/>
                  </a:lnTo>
                  <a:lnTo>
                    <a:pt x="249593" y="406400"/>
                  </a:lnTo>
                  <a:lnTo>
                    <a:pt x="280720" y="406400"/>
                  </a:lnTo>
                  <a:lnTo>
                    <a:pt x="280720" y="407670"/>
                  </a:lnTo>
                  <a:lnTo>
                    <a:pt x="280720" y="436880"/>
                  </a:lnTo>
                  <a:lnTo>
                    <a:pt x="311975" y="436880"/>
                  </a:lnTo>
                  <a:lnTo>
                    <a:pt x="311975" y="407670"/>
                  </a:lnTo>
                  <a:lnTo>
                    <a:pt x="312051" y="406400"/>
                  </a:lnTo>
                  <a:lnTo>
                    <a:pt x="343154" y="406400"/>
                  </a:lnTo>
                  <a:lnTo>
                    <a:pt x="343154" y="402590"/>
                  </a:lnTo>
                  <a:lnTo>
                    <a:pt x="343255" y="374650"/>
                  </a:lnTo>
                  <a:lnTo>
                    <a:pt x="343217" y="344170"/>
                  </a:lnTo>
                  <a:lnTo>
                    <a:pt x="343611" y="344170"/>
                  </a:lnTo>
                  <a:lnTo>
                    <a:pt x="343611" y="342900"/>
                  </a:lnTo>
                  <a:lnTo>
                    <a:pt x="436816" y="342900"/>
                  </a:lnTo>
                  <a:lnTo>
                    <a:pt x="436816" y="312420"/>
                  </a:lnTo>
                  <a:lnTo>
                    <a:pt x="343433" y="312420"/>
                  </a:lnTo>
                  <a:lnTo>
                    <a:pt x="343433" y="280670"/>
                  </a:lnTo>
                  <a:lnTo>
                    <a:pt x="436816" y="280670"/>
                  </a:lnTo>
                  <a:lnTo>
                    <a:pt x="436816" y="250190"/>
                  </a:lnTo>
                  <a:lnTo>
                    <a:pt x="405701" y="250190"/>
                  </a:lnTo>
                  <a:lnTo>
                    <a:pt x="405701" y="248920"/>
                  </a:lnTo>
                  <a:lnTo>
                    <a:pt x="405701" y="187960"/>
                  </a:lnTo>
                  <a:lnTo>
                    <a:pt x="405701" y="186690"/>
                  </a:lnTo>
                  <a:lnTo>
                    <a:pt x="374446" y="186690"/>
                  </a:lnTo>
                  <a:lnTo>
                    <a:pt x="374446" y="187960"/>
                  </a:lnTo>
                  <a:lnTo>
                    <a:pt x="374446" y="248920"/>
                  </a:lnTo>
                  <a:lnTo>
                    <a:pt x="343509" y="248920"/>
                  </a:lnTo>
                  <a:lnTo>
                    <a:pt x="343509" y="186690"/>
                  </a:lnTo>
                  <a:lnTo>
                    <a:pt x="374180" y="186690"/>
                  </a:lnTo>
                  <a:lnTo>
                    <a:pt x="374180" y="187223"/>
                  </a:lnTo>
                  <a:lnTo>
                    <a:pt x="374180" y="187960"/>
                  </a:lnTo>
                  <a:lnTo>
                    <a:pt x="374446" y="187960"/>
                  </a:lnTo>
                  <a:lnTo>
                    <a:pt x="374446" y="186690"/>
                  </a:lnTo>
                  <a:lnTo>
                    <a:pt x="374319" y="186690"/>
                  </a:lnTo>
                  <a:lnTo>
                    <a:pt x="374319" y="185420"/>
                  </a:lnTo>
                  <a:lnTo>
                    <a:pt x="374484" y="185420"/>
                  </a:lnTo>
                  <a:lnTo>
                    <a:pt x="374484" y="156210"/>
                  </a:lnTo>
                  <a:lnTo>
                    <a:pt x="437108" y="156210"/>
                  </a:lnTo>
                  <a:lnTo>
                    <a:pt x="437108" y="217170"/>
                  </a:lnTo>
                  <a:lnTo>
                    <a:pt x="437108" y="218440"/>
                  </a:lnTo>
                  <a:lnTo>
                    <a:pt x="468376" y="218440"/>
                  </a:lnTo>
                  <a:lnTo>
                    <a:pt x="468376" y="217170"/>
                  </a:lnTo>
                  <a:lnTo>
                    <a:pt x="468261" y="156210"/>
                  </a:lnTo>
                  <a:lnTo>
                    <a:pt x="499198" y="156210"/>
                  </a:lnTo>
                  <a:lnTo>
                    <a:pt x="499198" y="218440"/>
                  </a:lnTo>
                  <a:lnTo>
                    <a:pt x="468426" y="218440"/>
                  </a:lnTo>
                  <a:lnTo>
                    <a:pt x="453999" y="218452"/>
                  </a:lnTo>
                  <a:lnTo>
                    <a:pt x="464362" y="218490"/>
                  </a:lnTo>
                  <a:lnTo>
                    <a:pt x="466458" y="218668"/>
                  </a:lnTo>
                  <a:lnTo>
                    <a:pt x="468426" y="218757"/>
                  </a:lnTo>
                  <a:lnTo>
                    <a:pt x="468426" y="219710"/>
                  </a:lnTo>
                  <a:lnTo>
                    <a:pt x="468223" y="219710"/>
                  </a:lnTo>
                  <a:lnTo>
                    <a:pt x="468223" y="250190"/>
                  </a:lnTo>
                  <a:lnTo>
                    <a:pt x="468223" y="279400"/>
                  </a:lnTo>
                  <a:lnTo>
                    <a:pt x="468350" y="279400"/>
                  </a:lnTo>
                  <a:lnTo>
                    <a:pt x="468350" y="280670"/>
                  </a:lnTo>
                  <a:lnTo>
                    <a:pt x="530567" y="280670"/>
                  </a:lnTo>
                  <a:lnTo>
                    <a:pt x="530567" y="312420"/>
                  </a:lnTo>
                  <a:lnTo>
                    <a:pt x="561606" y="312420"/>
                  </a:lnTo>
                  <a:lnTo>
                    <a:pt x="561606" y="280670"/>
                  </a:lnTo>
                  <a:lnTo>
                    <a:pt x="561632" y="279400"/>
                  </a:lnTo>
                  <a:lnTo>
                    <a:pt x="561644" y="250190"/>
                  </a:lnTo>
                  <a:close/>
                </a:path>
                <a:path w="780415" h="779779">
                  <a:moveTo>
                    <a:pt x="780275" y="0"/>
                  </a:moveTo>
                  <a:lnTo>
                    <a:pt x="749033" y="0"/>
                  </a:lnTo>
                  <a:lnTo>
                    <a:pt x="749033" y="31750"/>
                  </a:lnTo>
                  <a:lnTo>
                    <a:pt x="749033" y="186690"/>
                  </a:lnTo>
                  <a:lnTo>
                    <a:pt x="593242" y="186690"/>
                  </a:lnTo>
                  <a:lnTo>
                    <a:pt x="593242" y="31750"/>
                  </a:lnTo>
                  <a:lnTo>
                    <a:pt x="749033" y="31750"/>
                  </a:lnTo>
                  <a:lnTo>
                    <a:pt x="749033" y="0"/>
                  </a:lnTo>
                  <a:lnTo>
                    <a:pt x="562025" y="0"/>
                  </a:lnTo>
                  <a:lnTo>
                    <a:pt x="562025" y="31750"/>
                  </a:lnTo>
                  <a:lnTo>
                    <a:pt x="562025" y="186690"/>
                  </a:lnTo>
                  <a:lnTo>
                    <a:pt x="562025" y="218440"/>
                  </a:lnTo>
                  <a:lnTo>
                    <a:pt x="780275" y="218440"/>
                  </a:lnTo>
                  <a:lnTo>
                    <a:pt x="780275" y="187020"/>
                  </a:lnTo>
                  <a:lnTo>
                    <a:pt x="780275" y="186690"/>
                  </a:lnTo>
                  <a:lnTo>
                    <a:pt x="780275" y="31750"/>
                  </a:lnTo>
                  <a:lnTo>
                    <a:pt x="780275" y="31229"/>
                  </a:lnTo>
                  <a:lnTo>
                    <a:pt x="780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sp>
          <p:nvSpPr>
            <p:cNvPr id="18" name="object 18"/>
            <p:cNvSpPr/>
            <p:nvPr/>
          </p:nvSpPr>
          <p:spPr>
            <a:xfrm>
              <a:off x="6460540" y="5097094"/>
              <a:ext cx="780415" cy="780415"/>
            </a:xfrm>
            <a:custGeom>
              <a:avLst/>
              <a:gdLst/>
              <a:ahLst/>
              <a:cxnLst/>
              <a:rect l="l" t="t" r="r" b="b"/>
              <a:pathLst>
                <a:path w="780415" h="780414">
                  <a:moveTo>
                    <a:pt x="30861" y="468414"/>
                  </a:moveTo>
                  <a:lnTo>
                    <a:pt x="0" y="468401"/>
                  </a:lnTo>
                  <a:lnTo>
                    <a:pt x="0" y="499313"/>
                  </a:lnTo>
                  <a:lnTo>
                    <a:pt x="30861" y="499313"/>
                  </a:lnTo>
                  <a:lnTo>
                    <a:pt x="30861" y="468414"/>
                  </a:lnTo>
                  <a:close/>
                </a:path>
                <a:path w="780415" h="780414">
                  <a:moveTo>
                    <a:pt x="30937" y="468337"/>
                  </a:moveTo>
                  <a:close/>
                </a:path>
                <a:path w="780415" h="780414">
                  <a:moveTo>
                    <a:pt x="61937" y="343319"/>
                  </a:moveTo>
                  <a:lnTo>
                    <a:pt x="61874" y="342988"/>
                  </a:lnTo>
                  <a:lnTo>
                    <a:pt x="60947" y="343090"/>
                  </a:lnTo>
                  <a:lnTo>
                    <a:pt x="60007" y="343306"/>
                  </a:lnTo>
                  <a:lnTo>
                    <a:pt x="50711" y="343331"/>
                  </a:lnTo>
                  <a:lnTo>
                    <a:pt x="61937" y="343319"/>
                  </a:lnTo>
                  <a:close/>
                </a:path>
                <a:path w="780415" h="780414">
                  <a:moveTo>
                    <a:pt x="61950" y="374370"/>
                  </a:moveTo>
                  <a:lnTo>
                    <a:pt x="61937" y="343331"/>
                  </a:lnTo>
                  <a:lnTo>
                    <a:pt x="50711" y="343331"/>
                  </a:lnTo>
                  <a:lnTo>
                    <a:pt x="33058" y="343331"/>
                  </a:lnTo>
                  <a:lnTo>
                    <a:pt x="31203" y="343484"/>
                  </a:lnTo>
                  <a:lnTo>
                    <a:pt x="31203" y="374370"/>
                  </a:lnTo>
                  <a:lnTo>
                    <a:pt x="61950" y="374370"/>
                  </a:lnTo>
                  <a:close/>
                </a:path>
                <a:path w="780415" h="780414">
                  <a:moveTo>
                    <a:pt x="62039" y="437248"/>
                  </a:moveTo>
                  <a:lnTo>
                    <a:pt x="30937" y="437248"/>
                  </a:lnTo>
                  <a:lnTo>
                    <a:pt x="30937" y="468337"/>
                  </a:lnTo>
                  <a:lnTo>
                    <a:pt x="62026" y="468337"/>
                  </a:lnTo>
                  <a:lnTo>
                    <a:pt x="62039" y="437248"/>
                  </a:lnTo>
                  <a:close/>
                </a:path>
                <a:path w="780415" h="780414">
                  <a:moveTo>
                    <a:pt x="62077" y="468337"/>
                  </a:moveTo>
                  <a:close/>
                </a:path>
                <a:path w="780415" h="780414">
                  <a:moveTo>
                    <a:pt x="62090" y="437248"/>
                  </a:moveTo>
                  <a:close/>
                </a:path>
                <a:path w="780415" h="780414">
                  <a:moveTo>
                    <a:pt x="93268" y="468337"/>
                  </a:moveTo>
                  <a:close/>
                </a:path>
                <a:path w="780415" h="780414">
                  <a:moveTo>
                    <a:pt x="93421" y="497738"/>
                  </a:moveTo>
                  <a:lnTo>
                    <a:pt x="93408" y="475157"/>
                  </a:lnTo>
                  <a:lnTo>
                    <a:pt x="93268" y="471741"/>
                  </a:lnTo>
                  <a:lnTo>
                    <a:pt x="93179" y="468401"/>
                  </a:lnTo>
                  <a:lnTo>
                    <a:pt x="62077" y="468414"/>
                  </a:lnTo>
                  <a:lnTo>
                    <a:pt x="62077" y="499478"/>
                  </a:lnTo>
                  <a:lnTo>
                    <a:pt x="79349" y="499465"/>
                  </a:lnTo>
                  <a:lnTo>
                    <a:pt x="87223" y="499503"/>
                  </a:lnTo>
                  <a:lnTo>
                    <a:pt x="90106" y="499656"/>
                  </a:lnTo>
                  <a:lnTo>
                    <a:pt x="92951" y="499745"/>
                  </a:lnTo>
                  <a:lnTo>
                    <a:pt x="93002" y="499452"/>
                  </a:lnTo>
                  <a:lnTo>
                    <a:pt x="93116" y="498754"/>
                  </a:lnTo>
                  <a:lnTo>
                    <a:pt x="93421" y="497738"/>
                  </a:lnTo>
                  <a:close/>
                </a:path>
                <a:path w="780415" h="780414">
                  <a:moveTo>
                    <a:pt x="93421" y="407162"/>
                  </a:moveTo>
                  <a:lnTo>
                    <a:pt x="93256" y="406590"/>
                  </a:lnTo>
                  <a:lnTo>
                    <a:pt x="93154" y="405993"/>
                  </a:lnTo>
                  <a:lnTo>
                    <a:pt x="62230" y="405993"/>
                  </a:lnTo>
                  <a:lnTo>
                    <a:pt x="62090" y="437172"/>
                  </a:lnTo>
                  <a:lnTo>
                    <a:pt x="93167" y="437159"/>
                  </a:lnTo>
                  <a:lnTo>
                    <a:pt x="93243" y="436651"/>
                  </a:lnTo>
                  <a:lnTo>
                    <a:pt x="93421" y="436054"/>
                  </a:lnTo>
                  <a:lnTo>
                    <a:pt x="93421" y="407162"/>
                  </a:lnTo>
                  <a:close/>
                </a:path>
                <a:path w="780415" h="780414">
                  <a:moveTo>
                    <a:pt x="124447" y="374675"/>
                  </a:moveTo>
                  <a:lnTo>
                    <a:pt x="93624" y="374675"/>
                  </a:lnTo>
                  <a:lnTo>
                    <a:pt x="93624" y="405587"/>
                  </a:lnTo>
                  <a:lnTo>
                    <a:pt x="124447" y="405587"/>
                  </a:lnTo>
                  <a:lnTo>
                    <a:pt x="124447" y="374675"/>
                  </a:lnTo>
                  <a:close/>
                </a:path>
                <a:path w="780415" h="780414">
                  <a:moveTo>
                    <a:pt x="124485" y="499478"/>
                  </a:moveTo>
                  <a:lnTo>
                    <a:pt x="107581" y="499465"/>
                  </a:lnTo>
                  <a:lnTo>
                    <a:pt x="97142" y="499503"/>
                  </a:lnTo>
                  <a:lnTo>
                    <a:pt x="95046" y="499681"/>
                  </a:lnTo>
                  <a:lnTo>
                    <a:pt x="93002" y="499770"/>
                  </a:lnTo>
                  <a:lnTo>
                    <a:pt x="93154" y="500672"/>
                  </a:lnTo>
                  <a:lnTo>
                    <a:pt x="93446" y="501586"/>
                  </a:lnTo>
                  <a:lnTo>
                    <a:pt x="93599" y="529551"/>
                  </a:lnTo>
                  <a:lnTo>
                    <a:pt x="93662" y="530517"/>
                  </a:lnTo>
                  <a:lnTo>
                    <a:pt x="124485" y="530517"/>
                  </a:lnTo>
                  <a:lnTo>
                    <a:pt x="124485" y="499478"/>
                  </a:lnTo>
                  <a:close/>
                </a:path>
                <a:path w="780415" h="780414">
                  <a:moveTo>
                    <a:pt x="125133" y="437426"/>
                  </a:moveTo>
                  <a:lnTo>
                    <a:pt x="123520" y="437299"/>
                  </a:lnTo>
                  <a:lnTo>
                    <a:pt x="121881" y="437070"/>
                  </a:lnTo>
                  <a:lnTo>
                    <a:pt x="93268" y="437261"/>
                  </a:lnTo>
                  <a:lnTo>
                    <a:pt x="93268" y="468337"/>
                  </a:lnTo>
                  <a:lnTo>
                    <a:pt x="124701" y="468337"/>
                  </a:lnTo>
                  <a:lnTo>
                    <a:pt x="124726" y="439242"/>
                  </a:lnTo>
                  <a:lnTo>
                    <a:pt x="124993" y="438315"/>
                  </a:lnTo>
                  <a:lnTo>
                    <a:pt x="125133" y="437426"/>
                  </a:lnTo>
                  <a:close/>
                </a:path>
                <a:path w="780415" h="780414">
                  <a:moveTo>
                    <a:pt x="155968" y="624497"/>
                  </a:moveTo>
                  <a:lnTo>
                    <a:pt x="62179" y="624497"/>
                  </a:lnTo>
                  <a:lnTo>
                    <a:pt x="62179" y="671487"/>
                  </a:lnTo>
                  <a:lnTo>
                    <a:pt x="62179" y="717207"/>
                  </a:lnTo>
                  <a:lnTo>
                    <a:pt x="62522" y="717207"/>
                  </a:lnTo>
                  <a:lnTo>
                    <a:pt x="62522" y="718477"/>
                  </a:lnTo>
                  <a:lnTo>
                    <a:pt x="155625" y="718477"/>
                  </a:lnTo>
                  <a:lnTo>
                    <a:pt x="155625" y="717207"/>
                  </a:lnTo>
                  <a:lnTo>
                    <a:pt x="155968" y="717207"/>
                  </a:lnTo>
                  <a:lnTo>
                    <a:pt x="155968" y="671487"/>
                  </a:lnTo>
                  <a:lnTo>
                    <a:pt x="155968" y="624497"/>
                  </a:lnTo>
                  <a:close/>
                </a:path>
                <a:path w="780415" h="780414">
                  <a:moveTo>
                    <a:pt x="155968" y="63423"/>
                  </a:moveTo>
                  <a:lnTo>
                    <a:pt x="155930" y="62153"/>
                  </a:lnTo>
                  <a:lnTo>
                    <a:pt x="62268" y="62153"/>
                  </a:lnTo>
                  <a:lnTo>
                    <a:pt x="62268" y="63423"/>
                  </a:lnTo>
                  <a:lnTo>
                    <a:pt x="62179" y="109143"/>
                  </a:lnTo>
                  <a:lnTo>
                    <a:pt x="62179" y="154863"/>
                  </a:lnTo>
                  <a:lnTo>
                    <a:pt x="62230" y="156133"/>
                  </a:lnTo>
                  <a:lnTo>
                    <a:pt x="155917" y="156133"/>
                  </a:lnTo>
                  <a:lnTo>
                    <a:pt x="155917" y="154863"/>
                  </a:lnTo>
                  <a:lnTo>
                    <a:pt x="155968" y="109143"/>
                  </a:lnTo>
                  <a:lnTo>
                    <a:pt x="155968" y="63423"/>
                  </a:lnTo>
                  <a:close/>
                </a:path>
                <a:path w="780415" h="780414">
                  <a:moveTo>
                    <a:pt x="187325" y="468426"/>
                  </a:moveTo>
                  <a:close/>
                </a:path>
                <a:path w="780415" h="780414">
                  <a:moveTo>
                    <a:pt x="218173" y="249809"/>
                  </a:moveTo>
                  <a:lnTo>
                    <a:pt x="187172" y="249809"/>
                  </a:lnTo>
                  <a:lnTo>
                    <a:pt x="187147" y="254812"/>
                  </a:lnTo>
                  <a:lnTo>
                    <a:pt x="187388" y="280873"/>
                  </a:lnTo>
                  <a:lnTo>
                    <a:pt x="218173" y="280860"/>
                  </a:lnTo>
                  <a:lnTo>
                    <a:pt x="218173" y="249809"/>
                  </a:lnTo>
                  <a:close/>
                </a:path>
                <a:path w="780415" h="780414">
                  <a:moveTo>
                    <a:pt x="280619" y="187477"/>
                  </a:moveTo>
                  <a:lnTo>
                    <a:pt x="249783" y="187477"/>
                  </a:lnTo>
                  <a:lnTo>
                    <a:pt x="249783" y="218287"/>
                  </a:lnTo>
                  <a:lnTo>
                    <a:pt x="280619" y="218287"/>
                  </a:lnTo>
                  <a:lnTo>
                    <a:pt x="280619" y="187477"/>
                  </a:lnTo>
                  <a:close/>
                </a:path>
                <a:path w="780415" h="780414">
                  <a:moveTo>
                    <a:pt x="280708" y="249897"/>
                  </a:moveTo>
                  <a:lnTo>
                    <a:pt x="249783" y="249897"/>
                  </a:lnTo>
                  <a:lnTo>
                    <a:pt x="249783" y="280644"/>
                  </a:lnTo>
                  <a:lnTo>
                    <a:pt x="280708" y="280644"/>
                  </a:lnTo>
                  <a:lnTo>
                    <a:pt x="280708" y="249897"/>
                  </a:lnTo>
                  <a:close/>
                </a:path>
                <a:path w="780415" h="780414">
                  <a:moveTo>
                    <a:pt x="280784" y="30848"/>
                  </a:moveTo>
                  <a:lnTo>
                    <a:pt x="280771" y="63"/>
                  </a:lnTo>
                  <a:lnTo>
                    <a:pt x="249720" y="63"/>
                  </a:lnTo>
                  <a:lnTo>
                    <a:pt x="249720" y="31064"/>
                  </a:lnTo>
                  <a:lnTo>
                    <a:pt x="252285" y="31064"/>
                  </a:lnTo>
                  <a:lnTo>
                    <a:pt x="254723" y="31089"/>
                  </a:lnTo>
                  <a:lnTo>
                    <a:pt x="280784" y="30848"/>
                  </a:lnTo>
                  <a:close/>
                </a:path>
                <a:path w="780415" h="780414">
                  <a:moveTo>
                    <a:pt x="280873" y="30848"/>
                  </a:moveTo>
                  <a:close/>
                </a:path>
                <a:path w="780415" h="780414">
                  <a:moveTo>
                    <a:pt x="311937" y="468337"/>
                  </a:moveTo>
                  <a:close/>
                </a:path>
                <a:path w="780415" h="780414">
                  <a:moveTo>
                    <a:pt x="343065" y="655408"/>
                  </a:moveTo>
                  <a:lnTo>
                    <a:pt x="343052" y="624281"/>
                  </a:lnTo>
                  <a:lnTo>
                    <a:pt x="342912" y="624128"/>
                  </a:lnTo>
                  <a:lnTo>
                    <a:pt x="342861" y="624001"/>
                  </a:lnTo>
                  <a:lnTo>
                    <a:pt x="341858" y="624128"/>
                  </a:lnTo>
                  <a:lnTo>
                    <a:pt x="340842" y="624344"/>
                  </a:lnTo>
                  <a:lnTo>
                    <a:pt x="282943" y="624370"/>
                  </a:lnTo>
                  <a:lnTo>
                    <a:pt x="281940" y="624484"/>
                  </a:lnTo>
                  <a:lnTo>
                    <a:pt x="280809" y="624560"/>
                  </a:lnTo>
                  <a:lnTo>
                    <a:pt x="280771" y="649363"/>
                  </a:lnTo>
                  <a:lnTo>
                    <a:pt x="280619" y="652233"/>
                  </a:lnTo>
                  <a:lnTo>
                    <a:pt x="280543" y="655078"/>
                  </a:lnTo>
                  <a:lnTo>
                    <a:pt x="281432" y="655243"/>
                  </a:lnTo>
                  <a:lnTo>
                    <a:pt x="282359" y="655548"/>
                  </a:lnTo>
                  <a:lnTo>
                    <a:pt x="341337" y="655561"/>
                  </a:lnTo>
                  <a:lnTo>
                    <a:pt x="342138" y="655472"/>
                  </a:lnTo>
                  <a:lnTo>
                    <a:pt x="343065" y="655408"/>
                  </a:lnTo>
                  <a:close/>
                </a:path>
                <a:path w="780415" h="780414">
                  <a:moveTo>
                    <a:pt x="343166" y="38"/>
                  </a:moveTo>
                  <a:lnTo>
                    <a:pt x="311975" y="38"/>
                  </a:lnTo>
                  <a:lnTo>
                    <a:pt x="311975" y="30924"/>
                  </a:lnTo>
                  <a:lnTo>
                    <a:pt x="343166" y="30924"/>
                  </a:lnTo>
                  <a:lnTo>
                    <a:pt x="343166" y="38"/>
                  </a:lnTo>
                  <a:close/>
                </a:path>
                <a:path w="780415" h="780414">
                  <a:moveTo>
                    <a:pt x="343217" y="529983"/>
                  </a:moveTo>
                  <a:lnTo>
                    <a:pt x="343179" y="512203"/>
                  </a:lnTo>
                  <a:lnTo>
                    <a:pt x="343115" y="500773"/>
                  </a:lnTo>
                  <a:lnTo>
                    <a:pt x="343090" y="499503"/>
                  </a:lnTo>
                  <a:lnTo>
                    <a:pt x="311988" y="499503"/>
                  </a:lnTo>
                  <a:lnTo>
                    <a:pt x="311988" y="512203"/>
                  </a:lnTo>
                  <a:lnTo>
                    <a:pt x="311988" y="529983"/>
                  </a:lnTo>
                  <a:lnTo>
                    <a:pt x="281000" y="529983"/>
                  </a:lnTo>
                  <a:lnTo>
                    <a:pt x="281000" y="499503"/>
                  </a:lnTo>
                  <a:lnTo>
                    <a:pt x="311823" y="499503"/>
                  </a:lnTo>
                  <a:lnTo>
                    <a:pt x="311823" y="500773"/>
                  </a:lnTo>
                  <a:lnTo>
                    <a:pt x="311873" y="512203"/>
                  </a:lnTo>
                  <a:lnTo>
                    <a:pt x="311988" y="499503"/>
                  </a:lnTo>
                  <a:lnTo>
                    <a:pt x="311873" y="469023"/>
                  </a:lnTo>
                  <a:lnTo>
                    <a:pt x="311873" y="468337"/>
                  </a:lnTo>
                  <a:lnTo>
                    <a:pt x="311873" y="467753"/>
                  </a:lnTo>
                  <a:lnTo>
                    <a:pt x="249643" y="467753"/>
                  </a:lnTo>
                  <a:lnTo>
                    <a:pt x="249643" y="469023"/>
                  </a:lnTo>
                  <a:lnTo>
                    <a:pt x="249631" y="499503"/>
                  </a:lnTo>
                  <a:lnTo>
                    <a:pt x="187223" y="499503"/>
                  </a:lnTo>
                  <a:lnTo>
                    <a:pt x="187223" y="469023"/>
                  </a:lnTo>
                  <a:lnTo>
                    <a:pt x="156133" y="469023"/>
                  </a:lnTo>
                  <a:lnTo>
                    <a:pt x="156133" y="499503"/>
                  </a:lnTo>
                  <a:lnTo>
                    <a:pt x="156133" y="529983"/>
                  </a:lnTo>
                  <a:lnTo>
                    <a:pt x="156133" y="531253"/>
                  </a:lnTo>
                  <a:lnTo>
                    <a:pt x="249618" y="531253"/>
                  </a:lnTo>
                  <a:lnTo>
                    <a:pt x="249618" y="560463"/>
                  </a:lnTo>
                  <a:lnTo>
                    <a:pt x="249618" y="561733"/>
                  </a:lnTo>
                  <a:lnTo>
                    <a:pt x="280847" y="561733"/>
                  </a:lnTo>
                  <a:lnTo>
                    <a:pt x="280847" y="593483"/>
                  </a:lnTo>
                  <a:lnTo>
                    <a:pt x="312077" y="593483"/>
                  </a:lnTo>
                  <a:lnTo>
                    <a:pt x="312077" y="561733"/>
                  </a:lnTo>
                  <a:lnTo>
                    <a:pt x="343128" y="561733"/>
                  </a:lnTo>
                  <a:lnTo>
                    <a:pt x="343128" y="560463"/>
                  </a:lnTo>
                  <a:lnTo>
                    <a:pt x="343179" y="531253"/>
                  </a:lnTo>
                  <a:lnTo>
                    <a:pt x="343217" y="529983"/>
                  </a:lnTo>
                  <a:close/>
                </a:path>
                <a:path w="780415" h="780414">
                  <a:moveTo>
                    <a:pt x="374218" y="593331"/>
                  </a:moveTo>
                  <a:lnTo>
                    <a:pt x="343242" y="593331"/>
                  </a:lnTo>
                  <a:lnTo>
                    <a:pt x="343217" y="622134"/>
                  </a:lnTo>
                  <a:lnTo>
                    <a:pt x="343001" y="623062"/>
                  </a:lnTo>
                  <a:lnTo>
                    <a:pt x="342887" y="623976"/>
                  </a:lnTo>
                  <a:lnTo>
                    <a:pt x="343890" y="624090"/>
                  </a:lnTo>
                  <a:lnTo>
                    <a:pt x="344919" y="624319"/>
                  </a:lnTo>
                  <a:lnTo>
                    <a:pt x="353707" y="624357"/>
                  </a:lnTo>
                  <a:lnTo>
                    <a:pt x="374218" y="624344"/>
                  </a:lnTo>
                  <a:lnTo>
                    <a:pt x="374218" y="593331"/>
                  </a:lnTo>
                  <a:close/>
                </a:path>
                <a:path w="780415" h="780414">
                  <a:moveTo>
                    <a:pt x="405472" y="499478"/>
                  </a:moveTo>
                  <a:lnTo>
                    <a:pt x="376364" y="499491"/>
                  </a:lnTo>
                  <a:lnTo>
                    <a:pt x="375145" y="499694"/>
                  </a:lnTo>
                  <a:lnTo>
                    <a:pt x="373964" y="499795"/>
                  </a:lnTo>
                  <a:lnTo>
                    <a:pt x="374129" y="500659"/>
                  </a:lnTo>
                  <a:lnTo>
                    <a:pt x="374446" y="501561"/>
                  </a:lnTo>
                  <a:lnTo>
                    <a:pt x="374586" y="529539"/>
                  </a:lnTo>
                  <a:lnTo>
                    <a:pt x="374650" y="530504"/>
                  </a:lnTo>
                  <a:lnTo>
                    <a:pt x="405472" y="530504"/>
                  </a:lnTo>
                  <a:lnTo>
                    <a:pt x="405472" y="499478"/>
                  </a:lnTo>
                  <a:close/>
                </a:path>
                <a:path w="780415" h="780414">
                  <a:moveTo>
                    <a:pt x="405511" y="374815"/>
                  </a:moveTo>
                  <a:lnTo>
                    <a:pt x="374357" y="374815"/>
                  </a:lnTo>
                  <a:lnTo>
                    <a:pt x="374357" y="405815"/>
                  </a:lnTo>
                  <a:lnTo>
                    <a:pt x="356781" y="405803"/>
                  </a:lnTo>
                  <a:lnTo>
                    <a:pt x="347383" y="405841"/>
                  </a:lnTo>
                  <a:lnTo>
                    <a:pt x="345198" y="406019"/>
                  </a:lnTo>
                  <a:lnTo>
                    <a:pt x="343115" y="406120"/>
                  </a:lnTo>
                  <a:lnTo>
                    <a:pt x="343115" y="437057"/>
                  </a:lnTo>
                  <a:lnTo>
                    <a:pt x="339420" y="437045"/>
                  </a:lnTo>
                  <a:lnTo>
                    <a:pt x="311950" y="437248"/>
                  </a:lnTo>
                  <a:lnTo>
                    <a:pt x="311937" y="468337"/>
                  </a:lnTo>
                  <a:lnTo>
                    <a:pt x="343103" y="468337"/>
                  </a:lnTo>
                  <a:lnTo>
                    <a:pt x="343103" y="499503"/>
                  </a:lnTo>
                  <a:lnTo>
                    <a:pt x="361696" y="499491"/>
                  </a:lnTo>
                  <a:lnTo>
                    <a:pt x="370497" y="499503"/>
                  </a:lnTo>
                  <a:lnTo>
                    <a:pt x="372224" y="499668"/>
                  </a:lnTo>
                  <a:lnTo>
                    <a:pt x="373938" y="499770"/>
                  </a:lnTo>
                  <a:lnTo>
                    <a:pt x="373976" y="499478"/>
                  </a:lnTo>
                  <a:lnTo>
                    <a:pt x="374103" y="498690"/>
                  </a:lnTo>
                  <a:lnTo>
                    <a:pt x="374421" y="497598"/>
                  </a:lnTo>
                  <a:lnTo>
                    <a:pt x="374459" y="439254"/>
                  </a:lnTo>
                  <a:lnTo>
                    <a:pt x="374548" y="438238"/>
                  </a:lnTo>
                  <a:lnTo>
                    <a:pt x="374599" y="437057"/>
                  </a:lnTo>
                  <a:lnTo>
                    <a:pt x="405511" y="436968"/>
                  </a:lnTo>
                  <a:lnTo>
                    <a:pt x="405511" y="405815"/>
                  </a:lnTo>
                  <a:lnTo>
                    <a:pt x="405511" y="374815"/>
                  </a:lnTo>
                  <a:close/>
                </a:path>
                <a:path w="780415" h="780414">
                  <a:moveTo>
                    <a:pt x="437070" y="437248"/>
                  </a:moveTo>
                  <a:lnTo>
                    <a:pt x="436651" y="437197"/>
                  </a:lnTo>
                  <a:lnTo>
                    <a:pt x="436130" y="437057"/>
                  </a:lnTo>
                  <a:lnTo>
                    <a:pt x="406882" y="437070"/>
                  </a:lnTo>
                  <a:lnTo>
                    <a:pt x="406323" y="437261"/>
                  </a:lnTo>
                  <a:lnTo>
                    <a:pt x="405904" y="437337"/>
                  </a:lnTo>
                  <a:lnTo>
                    <a:pt x="405904" y="468337"/>
                  </a:lnTo>
                  <a:lnTo>
                    <a:pt x="437070" y="468337"/>
                  </a:lnTo>
                  <a:lnTo>
                    <a:pt x="437070" y="437248"/>
                  </a:lnTo>
                  <a:close/>
                </a:path>
                <a:path w="780415" h="780414">
                  <a:moveTo>
                    <a:pt x="437146" y="468337"/>
                  </a:moveTo>
                  <a:close/>
                </a:path>
                <a:path w="780415" h="780414">
                  <a:moveTo>
                    <a:pt x="467969" y="687006"/>
                  </a:moveTo>
                  <a:lnTo>
                    <a:pt x="436956" y="687006"/>
                  </a:lnTo>
                  <a:lnTo>
                    <a:pt x="436867" y="706704"/>
                  </a:lnTo>
                  <a:lnTo>
                    <a:pt x="437070" y="717562"/>
                  </a:lnTo>
                  <a:lnTo>
                    <a:pt x="436295" y="718121"/>
                  </a:lnTo>
                  <a:lnTo>
                    <a:pt x="314134" y="718070"/>
                  </a:lnTo>
                  <a:lnTo>
                    <a:pt x="313194" y="717981"/>
                  </a:lnTo>
                  <a:lnTo>
                    <a:pt x="312000" y="717918"/>
                  </a:lnTo>
                  <a:lnTo>
                    <a:pt x="312000" y="686803"/>
                  </a:lnTo>
                  <a:lnTo>
                    <a:pt x="280809" y="686803"/>
                  </a:lnTo>
                  <a:lnTo>
                    <a:pt x="280784" y="659269"/>
                  </a:lnTo>
                  <a:lnTo>
                    <a:pt x="280606" y="657161"/>
                  </a:lnTo>
                  <a:lnTo>
                    <a:pt x="280530" y="655599"/>
                  </a:lnTo>
                  <a:lnTo>
                    <a:pt x="280504" y="655129"/>
                  </a:lnTo>
                  <a:lnTo>
                    <a:pt x="279615" y="655269"/>
                  </a:lnTo>
                  <a:lnTo>
                    <a:pt x="278701" y="655561"/>
                  </a:lnTo>
                  <a:lnTo>
                    <a:pt x="270433" y="655599"/>
                  </a:lnTo>
                  <a:lnTo>
                    <a:pt x="269430" y="655599"/>
                  </a:lnTo>
                  <a:lnTo>
                    <a:pt x="249834" y="655586"/>
                  </a:lnTo>
                  <a:lnTo>
                    <a:pt x="249834" y="780300"/>
                  </a:lnTo>
                  <a:lnTo>
                    <a:pt x="280847" y="780300"/>
                  </a:lnTo>
                  <a:lnTo>
                    <a:pt x="280847" y="749452"/>
                  </a:lnTo>
                  <a:lnTo>
                    <a:pt x="343344" y="749452"/>
                  </a:lnTo>
                  <a:lnTo>
                    <a:pt x="343344" y="780300"/>
                  </a:lnTo>
                  <a:lnTo>
                    <a:pt x="374497" y="780300"/>
                  </a:lnTo>
                  <a:lnTo>
                    <a:pt x="374497" y="749452"/>
                  </a:lnTo>
                  <a:lnTo>
                    <a:pt x="374497" y="749173"/>
                  </a:lnTo>
                  <a:lnTo>
                    <a:pt x="467969" y="749173"/>
                  </a:lnTo>
                  <a:lnTo>
                    <a:pt x="467969" y="718121"/>
                  </a:lnTo>
                  <a:lnTo>
                    <a:pt x="467969" y="687006"/>
                  </a:lnTo>
                  <a:close/>
                </a:path>
                <a:path w="780415" h="780414">
                  <a:moveTo>
                    <a:pt x="467982" y="0"/>
                  </a:moveTo>
                  <a:lnTo>
                    <a:pt x="437146" y="0"/>
                  </a:lnTo>
                  <a:lnTo>
                    <a:pt x="437146" y="30835"/>
                  </a:lnTo>
                  <a:lnTo>
                    <a:pt x="467982" y="30835"/>
                  </a:lnTo>
                  <a:lnTo>
                    <a:pt x="467982" y="0"/>
                  </a:lnTo>
                  <a:close/>
                </a:path>
                <a:path w="780415" h="780414">
                  <a:moveTo>
                    <a:pt x="530402" y="0"/>
                  </a:moveTo>
                  <a:lnTo>
                    <a:pt x="499579" y="0"/>
                  </a:lnTo>
                  <a:lnTo>
                    <a:pt x="499579" y="30810"/>
                  </a:lnTo>
                  <a:lnTo>
                    <a:pt x="530402" y="30810"/>
                  </a:lnTo>
                  <a:lnTo>
                    <a:pt x="530402" y="0"/>
                  </a:lnTo>
                  <a:close/>
                </a:path>
                <a:path w="780415" h="780414">
                  <a:moveTo>
                    <a:pt x="530733" y="342950"/>
                  </a:moveTo>
                  <a:lnTo>
                    <a:pt x="530606" y="340042"/>
                  </a:lnTo>
                  <a:lnTo>
                    <a:pt x="530440" y="311912"/>
                  </a:lnTo>
                  <a:lnTo>
                    <a:pt x="499605" y="311924"/>
                  </a:lnTo>
                  <a:lnTo>
                    <a:pt x="499605" y="343281"/>
                  </a:lnTo>
                  <a:lnTo>
                    <a:pt x="530161" y="343268"/>
                  </a:lnTo>
                  <a:lnTo>
                    <a:pt x="530479" y="343039"/>
                  </a:lnTo>
                  <a:lnTo>
                    <a:pt x="530733" y="342950"/>
                  </a:lnTo>
                  <a:close/>
                </a:path>
                <a:path w="780415" h="780414">
                  <a:moveTo>
                    <a:pt x="561644" y="749515"/>
                  </a:moveTo>
                  <a:lnTo>
                    <a:pt x="530694" y="749515"/>
                  </a:lnTo>
                  <a:lnTo>
                    <a:pt x="530694" y="780262"/>
                  </a:lnTo>
                  <a:lnTo>
                    <a:pt x="561644" y="780262"/>
                  </a:lnTo>
                  <a:lnTo>
                    <a:pt x="561644" y="749515"/>
                  </a:lnTo>
                  <a:close/>
                </a:path>
                <a:path w="780415" h="780414">
                  <a:moveTo>
                    <a:pt x="592772" y="562114"/>
                  </a:moveTo>
                  <a:lnTo>
                    <a:pt x="561962" y="562114"/>
                  </a:lnTo>
                  <a:lnTo>
                    <a:pt x="561962" y="592924"/>
                  </a:lnTo>
                  <a:lnTo>
                    <a:pt x="592772" y="592924"/>
                  </a:lnTo>
                  <a:lnTo>
                    <a:pt x="592772" y="562114"/>
                  </a:lnTo>
                  <a:close/>
                </a:path>
                <a:path w="780415" h="780414">
                  <a:moveTo>
                    <a:pt x="623887" y="280873"/>
                  </a:moveTo>
                  <a:lnTo>
                    <a:pt x="623849" y="280670"/>
                  </a:lnTo>
                  <a:lnTo>
                    <a:pt x="622947" y="280733"/>
                  </a:lnTo>
                  <a:lnTo>
                    <a:pt x="621995" y="280873"/>
                  </a:lnTo>
                  <a:lnTo>
                    <a:pt x="612673" y="280885"/>
                  </a:lnTo>
                  <a:lnTo>
                    <a:pt x="623887" y="280873"/>
                  </a:lnTo>
                  <a:close/>
                </a:path>
                <a:path w="780415" h="780414">
                  <a:moveTo>
                    <a:pt x="624001" y="312064"/>
                  </a:moveTo>
                  <a:close/>
                </a:path>
                <a:path w="780415" h="780414">
                  <a:moveTo>
                    <a:pt x="624001" y="312051"/>
                  </a:moveTo>
                  <a:close/>
                </a:path>
                <a:path w="780415" h="780414">
                  <a:moveTo>
                    <a:pt x="624217" y="281952"/>
                  </a:moveTo>
                  <a:lnTo>
                    <a:pt x="623963" y="281266"/>
                  </a:lnTo>
                  <a:lnTo>
                    <a:pt x="623887" y="280885"/>
                  </a:lnTo>
                  <a:lnTo>
                    <a:pt x="612673" y="280885"/>
                  </a:lnTo>
                  <a:lnTo>
                    <a:pt x="595033" y="280885"/>
                  </a:lnTo>
                  <a:lnTo>
                    <a:pt x="594106" y="280987"/>
                  </a:lnTo>
                  <a:lnTo>
                    <a:pt x="593217" y="281038"/>
                  </a:lnTo>
                  <a:lnTo>
                    <a:pt x="593217" y="312051"/>
                  </a:lnTo>
                  <a:lnTo>
                    <a:pt x="623951" y="312051"/>
                  </a:lnTo>
                  <a:lnTo>
                    <a:pt x="624039" y="311607"/>
                  </a:lnTo>
                  <a:lnTo>
                    <a:pt x="624217" y="311099"/>
                  </a:lnTo>
                  <a:lnTo>
                    <a:pt x="624217" y="281952"/>
                  </a:lnTo>
                  <a:close/>
                </a:path>
                <a:path w="780415" h="780414">
                  <a:moveTo>
                    <a:pt x="655231" y="312127"/>
                  </a:moveTo>
                  <a:lnTo>
                    <a:pt x="624001" y="312127"/>
                  </a:lnTo>
                  <a:lnTo>
                    <a:pt x="624065" y="312483"/>
                  </a:lnTo>
                  <a:lnTo>
                    <a:pt x="624217" y="312915"/>
                  </a:lnTo>
                  <a:lnTo>
                    <a:pt x="624217" y="341972"/>
                  </a:lnTo>
                  <a:lnTo>
                    <a:pt x="623989" y="342468"/>
                  </a:lnTo>
                  <a:lnTo>
                    <a:pt x="623874" y="342925"/>
                  </a:lnTo>
                  <a:lnTo>
                    <a:pt x="624598" y="343077"/>
                  </a:lnTo>
                  <a:lnTo>
                    <a:pt x="625208" y="343293"/>
                  </a:lnTo>
                  <a:lnTo>
                    <a:pt x="654354" y="343293"/>
                  </a:lnTo>
                  <a:lnTo>
                    <a:pt x="654850" y="343077"/>
                  </a:lnTo>
                  <a:lnTo>
                    <a:pt x="655231" y="342988"/>
                  </a:lnTo>
                  <a:lnTo>
                    <a:pt x="655231" y="312127"/>
                  </a:lnTo>
                  <a:close/>
                </a:path>
                <a:path w="780415" h="780414">
                  <a:moveTo>
                    <a:pt x="717994" y="63296"/>
                  </a:moveTo>
                  <a:lnTo>
                    <a:pt x="717778" y="63296"/>
                  </a:lnTo>
                  <a:lnTo>
                    <a:pt x="717778" y="62026"/>
                  </a:lnTo>
                  <a:lnTo>
                    <a:pt x="624395" y="62026"/>
                  </a:lnTo>
                  <a:lnTo>
                    <a:pt x="624395" y="63296"/>
                  </a:lnTo>
                  <a:lnTo>
                    <a:pt x="624192" y="63296"/>
                  </a:lnTo>
                  <a:lnTo>
                    <a:pt x="624192" y="156006"/>
                  </a:lnTo>
                  <a:lnTo>
                    <a:pt x="717994" y="156006"/>
                  </a:lnTo>
                  <a:lnTo>
                    <a:pt x="717994" y="63296"/>
                  </a:lnTo>
                  <a:close/>
                </a:path>
                <a:path w="780415" h="780414">
                  <a:moveTo>
                    <a:pt x="718261" y="279387"/>
                  </a:moveTo>
                  <a:lnTo>
                    <a:pt x="717969" y="279387"/>
                  </a:lnTo>
                  <a:lnTo>
                    <a:pt x="717969" y="250177"/>
                  </a:lnTo>
                  <a:lnTo>
                    <a:pt x="624243" y="250177"/>
                  </a:lnTo>
                  <a:lnTo>
                    <a:pt x="624243" y="279387"/>
                  </a:lnTo>
                  <a:lnTo>
                    <a:pt x="624001" y="279387"/>
                  </a:lnTo>
                  <a:lnTo>
                    <a:pt x="624001" y="280657"/>
                  </a:lnTo>
                  <a:lnTo>
                    <a:pt x="718261" y="280657"/>
                  </a:lnTo>
                  <a:lnTo>
                    <a:pt x="718261" y="279387"/>
                  </a:lnTo>
                  <a:close/>
                </a:path>
                <a:path w="780415" h="780414">
                  <a:moveTo>
                    <a:pt x="749249" y="437235"/>
                  </a:moveTo>
                  <a:lnTo>
                    <a:pt x="748538" y="437172"/>
                  </a:lnTo>
                  <a:lnTo>
                    <a:pt x="747915" y="437070"/>
                  </a:lnTo>
                  <a:lnTo>
                    <a:pt x="688479" y="437057"/>
                  </a:lnTo>
                  <a:lnTo>
                    <a:pt x="687793" y="437134"/>
                  </a:lnTo>
                  <a:lnTo>
                    <a:pt x="686917" y="437184"/>
                  </a:lnTo>
                  <a:lnTo>
                    <a:pt x="686917" y="468337"/>
                  </a:lnTo>
                  <a:lnTo>
                    <a:pt x="749249" y="468337"/>
                  </a:lnTo>
                  <a:lnTo>
                    <a:pt x="749249" y="437235"/>
                  </a:lnTo>
                  <a:close/>
                </a:path>
                <a:path w="780415" h="780414">
                  <a:moveTo>
                    <a:pt x="749300" y="468337"/>
                  </a:moveTo>
                  <a:close/>
                </a:path>
                <a:path w="780415" h="780414">
                  <a:moveTo>
                    <a:pt x="749325" y="437172"/>
                  </a:moveTo>
                  <a:close/>
                </a:path>
                <a:path w="780415" h="780414">
                  <a:moveTo>
                    <a:pt x="749325" y="280949"/>
                  </a:moveTo>
                  <a:lnTo>
                    <a:pt x="723569" y="280860"/>
                  </a:lnTo>
                  <a:lnTo>
                    <a:pt x="720953" y="280708"/>
                  </a:lnTo>
                  <a:lnTo>
                    <a:pt x="718362" y="280619"/>
                  </a:lnTo>
                  <a:lnTo>
                    <a:pt x="718235" y="281622"/>
                  </a:lnTo>
                  <a:lnTo>
                    <a:pt x="717981" y="282638"/>
                  </a:lnTo>
                  <a:lnTo>
                    <a:pt x="717969" y="311886"/>
                  </a:lnTo>
                  <a:lnTo>
                    <a:pt x="749173" y="311886"/>
                  </a:lnTo>
                  <a:lnTo>
                    <a:pt x="749325" y="280949"/>
                  </a:lnTo>
                  <a:close/>
                </a:path>
                <a:path w="780415" h="780414">
                  <a:moveTo>
                    <a:pt x="780186" y="249809"/>
                  </a:moveTo>
                  <a:lnTo>
                    <a:pt x="749185" y="249809"/>
                  </a:lnTo>
                  <a:lnTo>
                    <a:pt x="749160" y="255168"/>
                  </a:lnTo>
                  <a:lnTo>
                    <a:pt x="749401" y="280873"/>
                  </a:lnTo>
                  <a:lnTo>
                    <a:pt x="780186" y="280860"/>
                  </a:lnTo>
                  <a:lnTo>
                    <a:pt x="780186" y="249809"/>
                  </a:lnTo>
                  <a:close/>
                </a:path>
                <a:path w="780415" h="780414">
                  <a:moveTo>
                    <a:pt x="780224" y="374370"/>
                  </a:moveTo>
                  <a:lnTo>
                    <a:pt x="717981" y="374370"/>
                  </a:lnTo>
                  <a:lnTo>
                    <a:pt x="717981" y="354050"/>
                  </a:lnTo>
                  <a:lnTo>
                    <a:pt x="718019" y="343890"/>
                  </a:lnTo>
                  <a:lnTo>
                    <a:pt x="655459" y="343890"/>
                  </a:lnTo>
                  <a:lnTo>
                    <a:pt x="655459" y="354050"/>
                  </a:lnTo>
                  <a:lnTo>
                    <a:pt x="655358" y="374370"/>
                  </a:lnTo>
                  <a:lnTo>
                    <a:pt x="686790" y="374370"/>
                  </a:lnTo>
                  <a:lnTo>
                    <a:pt x="686790" y="375640"/>
                  </a:lnTo>
                  <a:lnTo>
                    <a:pt x="686777" y="406120"/>
                  </a:lnTo>
                  <a:lnTo>
                    <a:pt x="749325" y="406120"/>
                  </a:lnTo>
                  <a:lnTo>
                    <a:pt x="749325" y="436600"/>
                  </a:lnTo>
                  <a:lnTo>
                    <a:pt x="780224" y="436600"/>
                  </a:lnTo>
                  <a:lnTo>
                    <a:pt x="780224" y="406120"/>
                  </a:lnTo>
                  <a:lnTo>
                    <a:pt x="780224" y="375640"/>
                  </a:lnTo>
                  <a:lnTo>
                    <a:pt x="780224" y="3743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36"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2959" y="4860527"/>
              <a:ext cx="131927" cy="1164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4902" y="4849848"/>
              <a:ext cx="130869" cy="917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4725" y="4827502"/>
              <a:ext cx="111874" cy="1118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7808" y="4870644"/>
              <a:ext cx="134761" cy="78828"/>
            </a:xfrm>
            <a:prstGeom prst="rect">
              <a:avLst/>
            </a:prstGeom>
          </p:spPr>
        </p:pic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86AB1FA-C913-39B0-136A-2E118FF710B5}"/>
              </a:ext>
            </a:extLst>
          </p:cNvPr>
          <p:cNvSpPr/>
          <p:nvPr/>
        </p:nvSpPr>
        <p:spPr bwMode="auto">
          <a:xfrm>
            <a:off x="3375580" y="4218701"/>
            <a:ext cx="2403985" cy="7969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spc="-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pulsarm.ru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7E9CEEA-B15A-6997-4E47-1AD285776136}"/>
              </a:ext>
            </a:extLst>
          </p:cNvPr>
          <p:cNvCxnSpPr>
            <a:cxnSpLocks/>
          </p:cNvCxnSpPr>
          <p:nvPr/>
        </p:nvCxnSpPr>
        <p:spPr bwMode="auto">
          <a:xfrm>
            <a:off x="6076497" y="4193705"/>
            <a:ext cx="0" cy="79690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E7725D0-B260-0895-F678-61080E599D27}"/>
              </a:ext>
            </a:extLst>
          </p:cNvPr>
          <p:cNvSpPr/>
          <p:nvPr/>
        </p:nvSpPr>
        <p:spPr bwMode="auto">
          <a:xfrm>
            <a:off x="6383006" y="4308383"/>
            <a:ext cx="5366115" cy="79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400" b="1" spc="-1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7297796-489E-786C-CE30-9184390ECF80}"/>
              </a:ext>
            </a:extLst>
          </p:cNvPr>
          <p:cNvSpPr txBox="1"/>
          <p:nvPr/>
        </p:nvSpPr>
        <p:spPr>
          <a:xfrm>
            <a:off x="6205587" y="4260819"/>
            <a:ext cx="5052964" cy="654992"/>
          </a:xfrm>
          <a:prstGeom prst="rect">
            <a:avLst/>
          </a:prstGeom>
        </p:spPr>
        <p:txBody>
          <a:bodyPr vert="horz" wrap="square" lIns="0" tIns="49217" rIns="0" bIns="0" rtlCol="0">
            <a:spAutoFit/>
          </a:bodyPr>
          <a:lstStyle/>
          <a:p>
            <a:pPr marL="12951">
              <a:spcBef>
                <a:spcPts val="388"/>
              </a:spcBef>
            </a:pPr>
            <a:r>
              <a:rPr lang="ru-RU" sz="1800" b="1" spc="-143" dirty="0" err="1">
                <a:solidFill>
                  <a:srgbClr val="FFFFFF"/>
                </a:solidFill>
                <a:latin typeface="Segoe UI"/>
                <a:cs typeface="Segoe UI"/>
              </a:rPr>
              <a:t>Никулов</a:t>
            </a:r>
            <a:r>
              <a:rPr lang="ru-RU" sz="1800" b="1" spc="-143" dirty="0">
                <a:solidFill>
                  <a:srgbClr val="FFFFFF"/>
                </a:solidFill>
                <a:latin typeface="Segoe UI"/>
                <a:cs typeface="Segoe UI"/>
              </a:rPr>
              <a:t> Андрей</a:t>
            </a:r>
          </a:p>
          <a:p>
            <a:pPr marL="12951">
              <a:spcBef>
                <a:spcPts val="388"/>
              </a:spcBef>
            </a:pPr>
            <a:r>
              <a:rPr lang="en-US" spc="-143" dirty="0" err="1">
                <a:solidFill>
                  <a:srgbClr val="FFFFFF"/>
                </a:solidFill>
                <a:latin typeface="Segoe UI"/>
                <a:cs typeface="Segoe UI"/>
              </a:rPr>
              <a:t>nikulov</a:t>
            </a:r>
            <a:r>
              <a:rPr lang="tr-TR" spc="-143" dirty="0">
                <a:solidFill>
                  <a:srgbClr val="FFFFFF"/>
                </a:solidFill>
                <a:latin typeface="Segoe UI"/>
                <a:cs typeface="Segoe UI"/>
              </a:rPr>
              <a:t>@pulsarm.</a:t>
            </a:r>
            <a:r>
              <a:rPr lang="tr-TR" spc="-143">
                <a:solidFill>
                  <a:srgbClr val="FFFFFF"/>
                </a:solidFill>
                <a:latin typeface="Segoe UI"/>
                <a:cs typeface="Segoe UI"/>
              </a:rPr>
              <a:t>ru</a:t>
            </a:r>
            <a:r>
              <a:rPr lang="ru-RU" spc="-143">
                <a:solidFill>
                  <a:srgbClr val="FFFFFF"/>
                </a:solidFill>
                <a:latin typeface="Segoe UI"/>
                <a:cs typeface="Segoe UI"/>
              </a:rPr>
              <a:t>; 7 915 611-39-10 </a:t>
            </a:r>
            <a:endParaRPr lang="ru-RU" spc="-143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 descr="object 3">
            <a:extLst>
              <a:ext uri="{FF2B5EF4-FFF2-40B4-BE49-F238E27FC236}">
                <a16:creationId xmlns:a16="http://schemas.microsoft.com/office/drawing/2014/main" id="{23EE165C-0CCD-3225-E2C1-AE7869B3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610678" cy="6866150"/>
          </a:xfrm>
          <a:prstGeom prst="rect">
            <a:avLst/>
          </a:prstGeom>
          <a:ln w="9525" cap="flat">
            <a:noFill/>
            <a:prstDash val="solid"/>
            <a:round/>
          </a:ln>
          <a:effectLst/>
        </p:spPr>
      </p:pic>
      <p:grpSp>
        <p:nvGrpSpPr>
          <p:cNvPr id="4" name="Группа 5">
            <a:extLst>
              <a:ext uri="{FF2B5EF4-FFF2-40B4-BE49-F238E27FC236}">
                <a16:creationId xmlns:a16="http://schemas.microsoft.com/office/drawing/2014/main" id="{63F39BBE-F5B9-A20E-6F6C-91EC76BB10C1}"/>
              </a:ext>
            </a:extLst>
          </p:cNvPr>
          <p:cNvGrpSpPr/>
          <p:nvPr/>
        </p:nvGrpSpPr>
        <p:grpSpPr>
          <a:xfrm>
            <a:off x="568663" y="84241"/>
            <a:ext cx="10946595" cy="554316"/>
            <a:chOff x="0" y="0"/>
            <a:chExt cx="10946594" cy="554315"/>
          </a:xfrm>
        </p:grpSpPr>
        <p:pic>
          <p:nvPicPr>
            <p:cNvPr id="5" name="Рисунок 6" descr="Рисунок 6">
              <a:extLst>
                <a:ext uri="{FF2B5EF4-FFF2-40B4-BE49-F238E27FC236}">
                  <a16:creationId xmlns:a16="http://schemas.microsoft.com/office/drawing/2014/main" id="{F3FF671C-C86B-BDC0-44A7-0DE80873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6557" y="135737"/>
              <a:ext cx="1800038" cy="31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Рисунок 7" descr="Рисунок 7">
              <a:extLst>
                <a:ext uri="{FF2B5EF4-FFF2-40B4-BE49-F238E27FC236}">
                  <a16:creationId xmlns:a16="http://schemas.microsoft.com/office/drawing/2014/main" id="{CAF1B542-1692-F969-D09D-2B36EF21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1152" b="35809"/>
            <a:stretch>
              <a:fillRect/>
            </a:stretch>
          </p:blipFill>
          <p:spPr>
            <a:xfrm>
              <a:off x="0" y="-1"/>
              <a:ext cx="1677812" cy="554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B4DE5B4F-08B6-F5DC-0EDD-50DDDA41154F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E597092-4931-F98A-5845-83C9C119E8C8}"/>
              </a:ext>
            </a:extLst>
          </p:cNvPr>
          <p:cNvSpPr/>
          <p:nvPr/>
        </p:nvSpPr>
        <p:spPr>
          <a:xfrm>
            <a:off x="860036" y="1864658"/>
            <a:ext cx="11205244" cy="4490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9" name="Рисунок 7" descr="Рисунок 7">
            <a:extLst>
              <a:ext uri="{FF2B5EF4-FFF2-40B4-BE49-F238E27FC236}">
                <a16:creationId xmlns:a16="http://schemas.microsoft.com/office/drawing/2014/main" id="{000D0BB9-9B58-E2F4-9C3A-F3E837F6A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52" b="35809"/>
          <a:stretch>
            <a:fillRect/>
          </a:stretch>
        </p:blipFill>
        <p:spPr>
          <a:xfrm>
            <a:off x="568663" y="84240"/>
            <a:ext cx="1677812" cy="55431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99FD50C4-A98A-8C7C-FF47-03BD2076F65E}"/>
              </a:ext>
            </a:extLst>
          </p:cNvPr>
          <p:cNvSpPr/>
          <p:nvPr/>
        </p:nvSpPr>
        <p:spPr>
          <a:xfrm>
            <a:off x="2610676" y="821545"/>
            <a:ext cx="9573978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E7BBE3D-BEE9-FACC-D616-82EAC16FA521}"/>
              </a:ext>
            </a:extLst>
          </p:cNvPr>
          <p:cNvSpPr txBox="1"/>
          <p:nvPr/>
        </p:nvSpPr>
        <p:spPr>
          <a:xfrm>
            <a:off x="2852665" y="971707"/>
            <a:ext cx="686255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l"/>
            <a:r>
              <a:rPr lang="ru-RU">
                <a:latin typeface="Segoe UI Black" panose="020B0A02040204020203" pitchFamily="34" charset="0"/>
                <a:ea typeface="Segoe UI Black" panose="020B0A02040204020203" pitchFamily="34" charset="0"/>
              </a:rPr>
              <a:t>Компоненты АСКУЭ «Пульсар» 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9D4C86-2471-9C2F-93E0-6953491E1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5" y="2027650"/>
            <a:ext cx="1724920" cy="133003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7402419-B2C1-B7F9-0246-85AC3EF19979}"/>
              </a:ext>
            </a:extLst>
          </p:cNvPr>
          <p:cNvPicPr/>
          <p:nvPr/>
        </p:nvPicPr>
        <p:blipFill>
          <a:blip r:embed="rId6"/>
          <a:srcRect l="31284" t="14058" r="34409" b="20354"/>
          <a:stretch/>
        </p:blipFill>
        <p:spPr>
          <a:xfrm>
            <a:off x="3500487" y="1974334"/>
            <a:ext cx="990120" cy="1352036"/>
          </a:xfrm>
          <a:prstGeom prst="rect">
            <a:avLst/>
          </a:prstGeom>
          <a:ln>
            <a:noFill/>
          </a:ln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F2B4CED0-8780-BFAC-266B-76615A3029B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255606" y="1801485"/>
            <a:ext cx="719267" cy="1548902"/>
          </a:xfrm>
          <a:prstGeom prst="rect">
            <a:avLst/>
          </a:prstGeom>
          <a:ln>
            <a:noFill/>
          </a:ln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467C2F6-9126-CA77-8968-945605D5682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757260" y="2003664"/>
            <a:ext cx="1281566" cy="1221478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0460C8-4EF7-293E-C90E-61C4544FAC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91" y="1944552"/>
            <a:ext cx="1238926" cy="12805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507B349-D8F1-5083-02B3-694495F12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75" y="4316156"/>
            <a:ext cx="1297862" cy="989302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2C77205B-C056-2A7A-352D-A3798E92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58" y="4203953"/>
            <a:ext cx="1297862" cy="13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7E5256DB-7921-F89E-40A8-745EBAE2D541}"/>
              </a:ext>
            </a:extLst>
          </p:cNvPr>
          <p:cNvPicPr/>
          <p:nvPr/>
        </p:nvPicPr>
        <p:blipFill>
          <a:blip r:embed="rId12"/>
          <a:srcRect l="27107" t="10154" r="22078"/>
          <a:stretch/>
        </p:blipFill>
        <p:spPr>
          <a:xfrm>
            <a:off x="9189068" y="4322271"/>
            <a:ext cx="1166356" cy="1295152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0EBADC1-2D81-932D-AB01-3DFA11E643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81" y="4033054"/>
            <a:ext cx="1297862" cy="13619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5DEDF5-B896-DA7C-9DE1-77C2CE14E6B8}"/>
              </a:ext>
            </a:extLst>
          </p:cNvPr>
          <p:cNvSpPr txBox="1"/>
          <p:nvPr/>
        </p:nvSpPr>
        <p:spPr>
          <a:xfrm>
            <a:off x="5097334" y="3406137"/>
            <a:ext cx="2258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Преобразователи        </a:t>
            </a:r>
          </a:p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M-</a:t>
            </a:r>
            <a:r>
              <a:rPr lang="ru-RU" sz="1200" spc="-5" dirty="0" err="1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Bus</a:t>
            </a:r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– RS-232</a:t>
            </a:r>
            <a:r>
              <a:rPr lang="ru-RU" sz="1200" spc="-5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/Ethernet</a:t>
            </a:r>
            <a:endParaRPr lang="ru-RU" sz="1200" spc="-5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57E4A4-C474-6DE5-EC0D-F466463BC968}"/>
              </a:ext>
            </a:extLst>
          </p:cNvPr>
          <p:cNvSpPr txBox="1"/>
          <p:nvPr/>
        </p:nvSpPr>
        <p:spPr>
          <a:xfrm>
            <a:off x="7432848" y="3442069"/>
            <a:ext cx="23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Преобразователи </a:t>
            </a:r>
            <a:r>
              <a:rPr lang="ru-RU" sz="1200" spc="-5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интерфейсов </a:t>
            </a:r>
          </a:p>
          <a:p>
            <a:pPr algn="ctr"/>
            <a:r>
              <a:rPr lang="ru-RU" sz="1200" spc="-5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RS-485 </a:t>
            </a:r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– </a:t>
            </a:r>
            <a:r>
              <a:rPr lang="ru-RU" sz="1200" spc="-5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Ethernet </a:t>
            </a:r>
            <a:endParaRPr lang="ru-RU" sz="1200" spc="-5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05D01A-080A-8761-3EA7-860BA3200A76}"/>
              </a:ext>
            </a:extLst>
          </p:cNvPr>
          <p:cNvSpPr txBox="1"/>
          <p:nvPr/>
        </p:nvSpPr>
        <p:spPr>
          <a:xfrm>
            <a:off x="9873010" y="3404040"/>
            <a:ext cx="154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spc="-5">
                <a:solidFill>
                  <a:srgbClr val="434444"/>
                </a:solidFill>
                <a:latin typeface="Segoe UI"/>
                <a:cs typeface="Segoe UI"/>
              </a:defRPr>
            </a:lvl1pPr>
          </a:lstStyle>
          <a:p>
            <a:r>
              <a:rPr lang="ru-RU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Конвертеры 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RS</a:t>
            </a:r>
            <a:r>
              <a:rPr lang="ru-RU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485/USB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D323C6-6A50-4635-D9C3-2CB56EFC4067}"/>
              </a:ext>
            </a:extLst>
          </p:cNvPr>
          <p:cNvSpPr txBox="1"/>
          <p:nvPr/>
        </p:nvSpPr>
        <p:spPr>
          <a:xfrm>
            <a:off x="3063123" y="3392642"/>
            <a:ext cx="1979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spc="-5">
                <a:solidFill>
                  <a:srgbClr val="434444"/>
                </a:solidFill>
                <a:latin typeface="Segoe UI"/>
                <a:cs typeface="Segoe UI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GSM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/ 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GPRS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модемы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8CAB72-0D7A-3C6A-1CAD-1E77605D32CA}"/>
              </a:ext>
            </a:extLst>
          </p:cNvPr>
          <p:cNvSpPr txBox="1"/>
          <p:nvPr/>
        </p:nvSpPr>
        <p:spPr>
          <a:xfrm>
            <a:off x="960672" y="3392642"/>
            <a:ext cx="206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УСПД Модель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2832C4-A1C8-43A2-DEA7-FA21B6D226CC}"/>
              </a:ext>
            </a:extLst>
          </p:cNvPr>
          <p:cNvSpPr txBox="1"/>
          <p:nvPr/>
        </p:nvSpPr>
        <p:spPr>
          <a:xfrm>
            <a:off x="3425435" y="5678137"/>
            <a:ext cx="2528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spc="-5">
                <a:solidFill>
                  <a:srgbClr val="434444"/>
                </a:solidFill>
                <a:latin typeface="Segoe UI"/>
                <a:cs typeface="Segoe UI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Приемный </a:t>
            </a:r>
            <a:r>
              <a:rPr lang="ru-RU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модуль 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USB 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Радиолинк»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147DFF-7A84-37C0-D1F0-C2208D7DA71A}"/>
              </a:ext>
            </a:extLst>
          </p:cNvPr>
          <p:cNvSpPr txBox="1"/>
          <p:nvPr/>
        </p:nvSpPr>
        <p:spPr>
          <a:xfrm>
            <a:off x="1515254" y="5686066"/>
            <a:ext cx="2111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Источник питания </a:t>
            </a:r>
          </a:p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ИП 15-60, 3 А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48DCBC-81CE-A62B-25CF-E1DA3FB7D910}"/>
              </a:ext>
            </a:extLst>
          </p:cNvPr>
          <p:cNvSpPr txBox="1"/>
          <p:nvPr/>
        </p:nvSpPr>
        <p:spPr>
          <a:xfrm>
            <a:off x="5815056" y="5667429"/>
            <a:ext cx="2481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Приемный радиомодуль </a:t>
            </a:r>
            <a:r>
              <a:rPr lang="ru-RU" sz="1200" spc="-5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Пульсар </a:t>
            </a:r>
            <a:r>
              <a:rPr lang="en-US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IoT</a:t>
            </a:r>
            <a:endParaRPr lang="ru-RU" sz="1200" spc="-5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407FCB-BA39-D05B-F54D-92F2C32CD871}"/>
              </a:ext>
            </a:extLst>
          </p:cNvPr>
          <p:cNvSpPr txBox="1"/>
          <p:nvPr/>
        </p:nvSpPr>
        <p:spPr>
          <a:xfrm>
            <a:off x="8451352" y="5666611"/>
            <a:ext cx="2358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48400"/>
              </a:buClr>
            </a:pPr>
            <a:r>
              <a:rPr lang="ru-RU" sz="1200" spc="-5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Коммутационные коробки</a:t>
            </a:r>
          </a:p>
        </p:txBody>
      </p:sp>
    </p:spTree>
    <p:extLst>
      <p:ext uri="{BB962C8B-B14F-4D97-AF65-F5344CB8AC3E}">
        <p14:creationId xmlns:p14="http://schemas.microsoft.com/office/powerpoint/2010/main" val="253632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BBD4A813-31BA-8119-2E40-EC64BA49408C}"/>
              </a:ext>
            </a:extLst>
          </p:cNvPr>
          <p:cNvSpPr/>
          <p:nvPr/>
        </p:nvSpPr>
        <p:spPr>
          <a:xfrm>
            <a:off x="7346" y="812536"/>
            <a:ext cx="12184654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EC3AEF-D227-012B-B686-3A9095A0652B}"/>
              </a:ext>
            </a:extLst>
          </p:cNvPr>
          <p:cNvSpPr/>
          <p:nvPr/>
        </p:nvSpPr>
        <p:spPr>
          <a:xfrm>
            <a:off x="1372593" y="838433"/>
            <a:ext cx="10262631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Программный комплекс «Пульсар»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170786FB-27AD-E897-5595-38629FF61EEC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B05AB35-7362-CBB7-EDB2-B37CC41401A4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F859053-53EB-D9D7-A652-DC3F7752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898744-61B6-76CF-76DC-4781AF574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67E6554-A891-4567-B35E-67CFEFC68C5D}"/>
              </a:ext>
            </a:extLst>
          </p:cNvPr>
          <p:cNvSpPr/>
          <p:nvPr/>
        </p:nvSpPr>
        <p:spPr>
          <a:xfrm>
            <a:off x="828675" y="1517098"/>
            <a:ext cx="10963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Автоматизированный учет данных для РСО, ТСЖ, УК </a:t>
            </a:r>
          </a:p>
          <a:p>
            <a:endParaRPr lang="ru-RU" sz="24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80C5B-54E6-42EB-9ADF-79C5CA726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/>
          <a:stretch/>
        </p:blipFill>
        <p:spPr>
          <a:xfrm>
            <a:off x="1006678" y="2256639"/>
            <a:ext cx="10004043" cy="46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67E6554-A891-4567-B35E-67CFEFC68C5D}"/>
              </a:ext>
            </a:extLst>
          </p:cNvPr>
          <p:cNvSpPr/>
          <p:nvPr/>
        </p:nvSpPr>
        <p:spPr>
          <a:xfrm>
            <a:off x="7703973" y="2195091"/>
            <a:ext cx="415299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База данных</a:t>
            </a: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Нет ограничений по максимальному размеру и количеству записей</a:t>
            </a: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Свободно распространяемая БД, в отличие от </a:t>
            </a:r>
            <a:r>
              <a:rPr lang="en-US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Oracle </a:t>
            </a: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или</a:t>
            </a:r>
            <a:r>
              <a:rPr lang="en-US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 MS SQL Server</a:t>
            </a: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r>
              <a:rPr lang="ru-RU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Конфигуратор</a:t>
            </a: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Позволяет создавать дерево объектов учета и учитываемых энергоресурсов</a:t>
            </a:r>
            <a:endParaRPr lang="en-US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Добавляет приборы учета и их свойства </a:t>
            </a: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Задает параметры связи с приборами учета</a:t>
            </a:r>
          </a:p>
          <a:p>
            <a:pPr marL="285750" indent="-285750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Настраивает расписание опроса архивов и контроль нештатных ситуаций</a:t>
            </a: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64D993-7F87-41F1-9FCE-A88CFF8A0B4F}"/>
              </a:ext>
            </a:extLst>
          </p:cNvPr>
          <p:cNvSpPr/>
          <p:nvPr/>
        </p:nvSpPr>
        <p:spPr>
          <a:xfrm>
            <a:off x="-131942" y="1555679"/>
            <a:ext cx="40380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Конструктор отчетов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Выполняет создание и редактирование шаблонов отчетов</a:t>
            </a:r>
          </a:p>
          <a:p>
            <a:pPr marL="285750" indent="-285750" algn="r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 algn="r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algn="r"/>
            <a:endParaRPr lang="ru-RU" sz="1600" b="1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algn="r"/>
            <a:r>
              <a:rPr lang="ru-RU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Менеджер опроса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Считывает данные с приборов учета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 Обеспечивает обмен данными с устройствами управления</a:t>
            </a:r>
            <a:endParaRPr lang="en-US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8D7900-D117-4DAC-B3A2-9616568F705C}"/>
              </a:ext>
            </a:extLst>
          </p:cNvPr>
          <p:cNvSpPr/>
          <p:nvPr/>
        </p:nvSpPr>
        <p:spPr>
          <a:xfrm>
            <a:off x="1851160" y="1755097"/>
            <a:ext cx="73650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F3F7E6-FF84-4343-9A4D-16F145F2D135}"/>
              </a:ext>
            </a:extLst>
          </p:cNvPr>
          <p:cNvSpPr/>
          <p:nvPr/>
        </p:nvSpPr>
        <p:spPr>
          <a:xfrm>
            <a:off x="104278" y="4453877"/>
            <a:ext cx="38004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WEB-</a:t>
            </a:r>
            <a:r>
              <a:rPr lang="ru-RU" sz="1600" b="1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интерфейс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Отображение структуры объектов учета, архивов потребления энергоресурсов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Запрос текущих показаний с приборов учета</a:t>
            </a:r>
          </a:p>
          <a:p>
            <a:pPr marL="285750" indent="-285750" algn="r"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74716B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Позволяет создавать отчеты, графики, экспортные файлы</a:t>
            </a:r>
            <a:endParaRPr lang="en-US" sz="1400" dirty="0">
              <a:solidFill>
                <a:srgbClr val="74716B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F8A4EB-58BF-4E04-8D81-F42BB7EF37F2}"/>
              </a:ext>
            </a:extLst>
          </p:cNvPr>
          <p:cNvSpPr/>
          <p:nvPr/>
        </p:nvSpPr>
        <p:spPr>
          <a:xfrm>
            <a:off x="7644995" y="4541112"/>
            <a:ext cx="4211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68704"/>
              </a:buClr>
              <a:buFont typeface="Wingdings" panose="05000000000000000000" pitchFamily="2" charset="2"/>
              <a:buChar char="ü"/>
            </a:pP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FBBFE4-9D92-3134-3CF2-951F440E6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33" y="1804335"/>
            <a:ext cx="3867240" cy="4241129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BCD0C20A-9DD5-5A20-8A7B-D93B6082ADF7}"/>
              </a:ext>
            </a:extLst>
          </p:cNvPr>
          <p:cNvSpPr/>
          <p:nvPr/>
        </p:nvSpPr>
        <p:spPr>
          <a:xfrm>
            <a:off x="7346" y="812536"/>
            <a:ext cx="12184654" cy="681122"/>
          </a:xfrm>
          <a:prstGeom prst="rect">
            <a:avLst/>
          </a:prstGeom>
          <a:solidFill>
            <a:srgbClr val="EE7C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C11E0E-D589-47CF-A795-8D6C9B2A79C0}"/>
              </a:ext>
            </a:extLst>
          </p:cNvPr>
          <p:cNvSpPr/>
          <p:nvPr/>
        </p:nvSpPr>
        <p:spPr>
          <a:xfrm>
            <a:off x="1372593" y="838433"/>
            <a:ext cx="10262631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Программный комплекс «Пульсар»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C98298E5-95F7-D42E-B37F-F6AE7FFAF256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5B2A59D-D3B0-3054-7F8F-7DDDD5D78E26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BF62E7E-02E9-10B4-EAB6-9703387F5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3A19206-65F3-E8C1-0418-7663B6264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772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18EC2-4520-9A72-9A15-381984E07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2" y="126576"/>
            <a:ext cx="1677811" cy="641899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67E6554-A891-4567-B35E-67CFEFC68C5D}"/>
              </a:ext>
            </a:extLst>
          </p:cNvPr>
          <p:cNvSpPr/>
          <p:nvPr/>
        </p:nvSpPr>
        <p:spPr>
          <a:xfrm>
            <a:off x="760838" y="2117183"/>
            <a:ext cx="6940256" cy="2841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48400"/>
              </a:buClr>
              <a:buFont typeface="Wingdings" panose="05000000000000000000" pitchFamily="2" charset="2"/>
              <a:buChar char="§"/>
            </a:pPr>
            <a:endParaRPr lang="ru-RU" sz="20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Поддержка большинства приборов энергоучета, представленных на рынке РФ 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Открытые протоколы обмена данными 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Отсутствие лицензионных платежей за использование БД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Возможность доработки ПО под требования заказчика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Программный ключ защиты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C805B9-36AE-4170-8B6D-9E3698C6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39" y="0"/>
            <a:ext cx="4373461" cy="68504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C4462D-0C67-2B3F-2A2D-CE2F54BDEC55}"/>
              </a:ext>
            </a:extLst>
          </p:cNvPr>
          <p:cNvSpPr/>
          <p:nvPr/>
        </p:nvSpPr>
        <p:spPr>
          <a:xfrm>
            <a:off x="760838" y="892000"/>
            <a:ext cx="10478028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 dirty="0">
                <a:solidFill>
                  <a:srgbClr val="F484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Программный комплекс «Пульсар»</a:t>
            </a:r>
          </a:p>
        </p:txBody>
      </p:sp>
    </p:spTree>
    <p:extLst>
      <p:ext uri="{BB962C8B-B14F-4D97-AF65-F5344CB8AC3E}">
        <p14:creationId xmlns:p14="http://schemas.microsoft.com/office/powerpoint/2010/main" val="196417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18EC2-4520-9A72-9A15-381984E07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2" y="126576"/>
            <a:ext cx="1677811" cy="641899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67E6554-A891-4567-B35E-67CFEFC68C5D}"/>
              </a:ext>
            </a:extLst>
          </p:cNvPr>
          <p:cNvSpPr/>
          <p:nvPr/>
        </p:nvSpPr>
        <p:spPr>
          <a:xfrm>
            <a:off x="690943" y="1652918"/>
            <a:ext cx="3797168" cy="367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48400"/>
              </a:buClr>
              <a:buFont typeface="Wingdings" panose="05000000000000000000" pitchFamily="2" charset="2"/>
              <a:buChar char="§"/>
            </a:pPr>
            <a:endParaRPr lang="ru-RU" sz="20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Интуитивно понятный интерфейс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Портабельная</a:t>
            </a: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версия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Работа только с 1 базой приборов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Отсутствует </a:t>
            </a:r>
            <a:r>
              <a:rPr lang="en-US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web – </a:t>
            </a:r>
            <a:r>
              <a:rPr lang="ru-RU" dirty="0">
                <a:solidFill>
                  <a:srgbClr val="74716B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интерфейс  </a:t>
            </a: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rgbClr val="74716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48400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rgbClr val="74716B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C4462D-0C67-2B3F-2A2D-CE2F54BDEC55}"/>
              </a:ext>
            </a:extLst>
          </p:cNvPr>
          <p:cNvSpPr/>
          <p:nvPr/>
        </p:nvSpPr>
        <p:spPr>
          <a:xfrm>
            <a:off x="704586" y="934341"/>
            <a:ext cx="3687080" cy="55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spc="-15" dirty="0">
                <a:solidFill>
                  <a:srgbClr val="F484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ИАСКУЭ «Пульсар»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3ABFAAC-E8A7-4516-97A1-BCE9E2F61A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4B46125-42AC-4366-A90F-C3642E0D34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C698EE-608E-4356-AFFD-B8C63CF7E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56" y="0"/>
            <a:ext cx="746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BB33C4-A174-B819-A1D5-EC3CF39B897B}"/>
              </a:ext>
            </a:extLst>
          </p:cNvPr>
          <p:cNvSpPr/>
          <p:nvPr/>
        </p:nvSpPr>
        <p:spPr>
          <a:xfrm>
            <a:off x="0" y="1"/>
            <a:ext cx="12192000" cy="3179428"/>
          </a:xfrm>
          <a:prstGeom prst="rect">
            <a:avLst/>
          </a:prstGeom>
          <a:solidFill>
            <a:srgbClr val="006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F11DB62-7BB9-D913-3DBF-AD2EFE50C2C7}"/>
              </a:ext>
            </a:extLst>
          </p:cNvPr>
          <p:cNvGrpSpPr/>
          <p:nvPr/>
        </p:nvGrpSpPr>
        <p:grpSpPr>
          <a:xfrm>
            <a:off x="568663" y="84241"/>
            <a:ext cx="10953949" cy="554315"/>
            <a:chOff x="568663" y="265216"/>
            <a:chExt cx="10953949" cy="55431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08371D6-0445-2E78-62E6-12EAD7105A59}"/>
                </a:ext>
              </a:extLst>
            </p:cNvPr>
            <p:cNvSpPr txBox="1"/>
            <p:nvPr/>
          </p:nvSpPr>
          <p:spPr>
            <a:xfrm>
              <a:off x="9666613" y="334251"/>
              <a:ext cx="1855999" cy="403916"/>
            </a:xfrm>
            <a:prstGeom prst="rect">
              <a:avLst/>
            </a:prstGeom>
          </p:spPr>
          <p:txBody>
            <a:bodyPr vert="horz" wrap="square" lIns="0" tIns="14247" rIns="0" bIns="0" rtlCol="0">
              <a:spAutoFit/>
            </a:bodyPr>
            <a:lstStyle/>
            <a:p>
              <a:pPr marL="14893">
                <a:spcBef>
                  <a:spcPts val="112"/>
                </a:spcBef>
              </a:pPr>
              <a:r>
                <a:rPr sz="816" spc="-31" dirty="0">
                  <a:solidFill>
                    <a:srgbClr val="FFFFFF"/>
                  </a:solidFill>
                  <a:latin typeface="Tahoma"/>
                  <a:cs typeface="Tahoma"/>
                </a:rPr>
                <a:t>Научно-производственное</a:t>
              </a:r>
              <a:r>
                <a:rPr sz="816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816" spc="-31" dirty="0">
                  <a:solidFill>
                    <a:srgbClr val="FFFFFF"/>
                  </a:solidFill>
                  <a:latin typeface="Tahoma"/>
                  <a:cs typeface="Tahoma"/>
                </a:rPr>
                <a:t>предприятие</a:t>
              </a:r>
              <a:endParaRPr sz="816" dirty="0">
                <a:latin typeface="Tahoma"/>
                <a:cs typeface="Tahoma"/>
              </a:endParaRPr>
            </a:p>
            <a:p>
              <a:pPr marL="12951">
                <a:spcBef>
                  <a:spcPts val="71"/>
                </a:spcBef>
              </a:pPr>
              <a:r>
                <a:rPr sz="1632" b="1" spc="-71" dirty="0">
                  <a:solidFill>
                    <a:srgbClr val="FFFFFF"/>
                  </a:solidFill>
                  <a:latin typeface="Tahoma"/>
                  <a:cs typeface="Tahoma"/>
                </a:rPr>
                <a:t>ТЕПЛОВОДОХРАН</a:t>
              </a:r>
              <a:endParaRPr sz="1632" dirty="0">
                <a:latin typeface="Tahoma"/>
                <a:cs typeface="Tahoma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CD59D12-D8DA-4584-B0C4-0CA5E2CA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52" b="35809"/>
            <a:stretch/>
          </p:blipFill>
          <p:spPr>
            <a:xfrm>
              <a:off x="568663" y="265216"/>
              <a:ext cx="1677811" cy="554315"/>
            </a:xfrm>
            <a:prstGeom prst="rect">
              <a:avLst/>
            </a:prstGeom>
          </p:spPr>
        </p:pic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0A2C68D9-475D-312D-9A22-920F21B21CE7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97FD5CB9-7A35-4284-897F-78B9B99C2C89}"/>
              </a:ext>
            </a:extLst>
          </p:cNvPr>
          <p:cNvSpPr/>
          <p:nvPr/>
        </p:nvSpPr>
        <p:spPr>
          <a:xfrm>
            <a:off x="613627" y="890791"/>
            <a:ext cx="1137941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Выполнение проектных работ по АСКУЭ</a:t>
            </a:r>
          </a:p>
          <a:p>
            <a:pPr>
              <a:lnSpc>
                <a:spcPct val="100000"/>
              </a:lnSpc>
            </a:pPr>
            <a:endParaRPr lang="ru-RU" sz="2400" b="1" strike="noStrike" spc="-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A317F209-3D45-4E4F-93EF-7F0680B3D3B5}"/>
              </a:ext>
            </a:extLst>
          </p:cNvPr>
          <p:cNvSpPr/>
          <p:nvPr/>
        </p:nvSpPr>
        <p:spPr>
          <a:xfrm>
            <a:off x="613627" y="1420921"/>
            <a:ext cx="11224785" cy="1629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400" strike="noStrike" spc="-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Разработка проектной документации под разные типы объектов</a:t>
            </a:r>
            <a:endParaRPr lang="en-US" sz="2400" strike="noStrike" spc="-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strike="noStrike" spc="-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Консультация и проверка сторонних проектов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2400" strike="noStrike" spc="-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34F4809C-0A89-48E4-ABF2-E44F2570291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1594" y="2584063"/>
            <a:ext cx="3581758" cy="402981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B86B91-DD9A-4825-975B-B37B61835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294" y="2623741"/>
            <a:ext cx="6695022" cy="401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3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47D82B2D-2B8F-4541-AA6D-33D07F601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6"/>
          <a:stretch/>
        </p:blipFill>
        <p:spPr>
          <a:xfrm>
            <a:off x="532756" y="814960"/>
            <a:ext cx="11380382" cy="5861731"/>
          </a:xfrm>
          <a:prstGeom prst="rect">
            <a:avLst/>
          </a:prstGeom>
          <a:ln>
            <a:noFill/>
          </a:ln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F3F1E7B-E0B1-4E9E-89E7-3578F4FD3DDF}"/>
              </a:ext>
            </a:extLst>
          </p:cNvPr>
          <p:cNvSpPr/>
          <p:nvPr/>
        </p:nvSpPr>
        <p:spPr>
          <a:xfrm>
            <a:off x="430226" y="768360"/>
            <a:ext cx="10987252" cy="1260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Объединение нескольких типов счетчиков в одну линию </a:t>
            </a:r>
            <a:r>
              <a:rPr lang="en-US" sz="2400" b="1" spc="-1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-</a:t>
            </a:r>
            <a:r>
              <a:rPr lang="ru-RU" sz="2400" b="1" spc="-1" dirty="0">
                <a:solidFill>
                  <a:srgbClr val="006AA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НЕПРАВИЛЬНО</a:t>
            </a:r>
            <a:endParaRPr lang="ru-RU" sz="2400" b="0" strike="noStrike" spc="-1" dirty="0">
              <a:solidFill>
                <a:srgbClr val="006AA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rgbClr val="006AA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E69FF72-91D7-4FAE-BDEC-C6B420F487BF}"/>
              </a:ext>
            </a:extLst>
          </p:cNvPr>
          <p:cNvCxnSpPr>
            <a:cxnSpLocks/>
          </p:cNvCxnSpPr>
          <p:nvPr/>
        </p:nvCxnSpPr>
        <p:spPr>
          <a:xfrm>
            <a:off x="1867260" y="1630443"/>
            <a:ext cx="9050361" cy="45904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0DF5845-EE13-4727-922C-A21884628A0B}"/>
              </a:ext>
            </a:extLst>
          </p:cNvPr>
          <p:cNvCxnSpPr>
            <a:cxnSpLocks/>
          </p:cNvCxnSpPr>
          <p:nvPr/>
        </p:nvCxnSpPr>
        <p:spPr>
          <a:xfrm flipH="1">
            <a:off x="1986395" y="1611023"/>
            <a:ext cx="8219210" cy="45633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object 8">
            <a:extLst>
              <a:ext uri="{FF2B5EF4-FFF2-40B4-BE49-F238E27FC236}">
                <a16:creationId xmlns:a16="http://schemas.microsoft.com/office/drawing/2014/main" id="{9C0327C6-787C-7D92-AA30-80B3AB281E33}"/>
              </a:ext>
            </a:extLst>
          </p:cNvPr>
          <p:cNvSpPr txBox="1"/>
          <p:nvPr/>
        </p:nvSpPr>
        <p:spPr>
          <a:xfrm>
            <a:off x="10856987" y="6507634"/>
            <a:ext cx="1120982" cy="212479"/>
          </a:xfrm>
          <a:prstGeom prst="rect">
            <a:avLst/>
          </a:prstGeom>
        </p:spPr>
        <p:txBody>
          <a:bodyPr vert="horz" wrap="square" lIns="0" tIns="12304" rIns="0" bIns="0" rtlCol="0">
            <a:spAutoFit/>
          </a:bodyPr>
          <a:lstStyle/>
          <a:p>
            <a:pPr marL="12951" algn="r">
              <a:spcBef>
                <a:spcPts val="97"/>
              </a:spcBef>
            </a:pPr>
            <a:r>
              <a:rPr sz="1300" spc="-46" dirty="0">
                <a:solidFill>
                  <a:srgbClr val="F48400"/>
                </a:solidFill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pulsarm.ru</a:t>
            </a:r>
            <a:endParaRPr sz="1300" dirty="0">
              <a:solidFill>
                <a:srgbClr val="F48400"/>
              </a:solidFill>
              <a:latin typeface="Segoe UI Light" panose="020B0502040204020203" pitchFamily="34" charset="0"/>
              <a:ea typeface="Tahom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8DD3C0D-DBDE-84B4-5F47-ED0EDC595E8B}"/>
              </a:ext>
            </a:extLst>
          </p:cNvPr>
          <p:cNvGrpSpPr/>
          <p:nvPr/>
        </p:nvGrpSpPr>
        <p:grpSpPr>
          <a:xfrm>
            <a:off x="690942" y="113720"/>
            <a:ext cx="10809694" cy="654756"/>
            <a:chOff x="690942" y="113720"/>
            <a:chExt cx="10809694" cy="65475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32549EC-D88B-6888-F87B-B0E1226D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42" y="113720"/>
              <a:ext cx="1677811" cy="65475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589311A-992A-9976-5BBE-052C267A8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599" y="287428"/>
              <a:ext cx="1800037" cy="31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778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4952</TotalTime>
  <Words>850</Words>
  <Application>Microsoft Office PowerPoint</Application>
  <PresentationFormat>Широкоэкранный</PresentationFormat>
  <Paragraphs>168</Paragraphs>
  <Slides>21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Segoe UI Black</vt:lpstr>
      <vt:lpstr>Segoe UI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nikitenko@pulsarm.ru</dc:creator>
  <cp:lastModifiedBy>Соловьева Юлия Александровна</cp:lastModifiedBy>
  <cp:revision>196</cp:revision>
  <dcterms:created xsi:type="dcterms:W3CDTF">2021-07-23T08:33:23Z</dcterms:created>
  <dcterms:modified xsi:type="dcterms:W3CDTF">2024-07-24T09:23:07Z</dcterms:modified>
</cp:coreProperties>
</file>